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93" r:id="rId3"/>
    <p:sldId id="258" r:id="rId4"/>
    <p:sldId id="257" r:id="rId5"/>
    <p:sldId id="284" r:id="rId6"/>
    <p:sldId id="260" r:id="rId7"/>
    <p:sldId id="278" r:id="rId8"/>
    <p:sldId id="269" r:id="rId9"/>
    <p:sldId id="259" r:id="rId10"/>
    <p:sldId id="285" r:id="rId11"/>
    <p:sldId id="286" r:id="rId12"/>
    <p:sldId id="288" r:id="rId13"/>
    <p:sldId id="287" r:id="rId14"/>
    <p:sldId id="262" r:id="rId15"/>
    <p:sldId id="289" r:id="rId16"/>
    <p:sldId id="290" r:id="rId17"/>
    <p:sldId id="291" r:id="rId18"/>
    <p:sldId id="292" r:id="rId19"/>
    <p:sldId id="263" r:id="rId20"/>
    <p:sldId id="272" r:id="rId21"/>
    <p:sldId id="274" r:id="rId22"/>
  </p:sldIdLst>
  <p:sldSz cx="9144000" cy="5143500" type="screen16x9"/>
  <p:notesSz cx="6858000" cy="9144000"/>
  <p:embeddedFontLst>
    <p:embeddedFont>
      <p:font typeface="Mali" panose="020B0604020202020204" charset="-34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>
        <p:scale>
          <a:sx n="200" d="100"/>
          <a:sy n="200" d="100"/>
        </p:scale>
        <p:origin x="115" y="-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6f7c38a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06f7c38a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6f7c38a65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106f7c38a65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2003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6f7c38a65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106f7c38a65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542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6f7c38a65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106f7c38a65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333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6f7c38a65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106f7c38a65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566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6f7c38a6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06f7c38a6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6f7c38a6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06f7c38a6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107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6f7c38a6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06f7c38a6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889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6f7c38a6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06f7c38a6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816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6f7c38a6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06f7c38a6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524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6f7c38a6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106f7c38a6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f7c38a6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06f7c38a6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391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06f7c38a65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106f7c38a65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06f7c38a65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g106f7c38a65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6f7c38a6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106f7c38a6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f7c38a6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06f7c38a6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f7c38a6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06f7c38a6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6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6f7c38a6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106f7c38a6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06f7c38a65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g106f7c38a65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06f7c38a65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g106f7c38a65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6f7c38a65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106f7c38a65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833831">
            <a:off x="7284005" y="-40331"/>
            <a:ext cx="915201" cy="979431"/>
          </a:xfrm>
          <a:custGeom>
            <a:avLst/>
            <a:gdLst/>
            <a:ahLst/>
            <a:cxnLst/>
            <a:rect l="l" t="t" r="r" b="b"/>
            <a:pathLst>
              <a:path w="1831777" h="1960333" extrusionOk="0">
                <a:moveTo>
                  <a:pt x="1333181" y="983550"/>
                </a:moveTo>
                <a:cubicBezTo>
                  <a:pt x="1784658" y="475749"/>
                  <a:pt x="1885054" y="399052"/>
                  <a:pt x="1808437" y="249859"/>
                </a:cubicBezTo>
                <a:cubicBezTo>
                  <a:pt x="1754481" y="144789"/>
                  <a:pt x="1658663" y="62596"/>
                  <a:pt x="1547826" y="22464"/>
                </a:cubicBezTo>
                <a:cubicBezTo>
                  <a:pt x="1363500" y="-44265"/>
                  <a:pt x="1247232" y="124170"/>
                  <a:pt x="918970" y="497638"/>
                </a:cubicBezTo>
                <a:cubicBezTo>
                  <a:pt x="559363" y="70069"/>
                  <a:pt x="428354" y="-56047"/>
                  <a:pt x="264231" y="21523"/>
                </a:cubicBezTo>
                <a:cubicBezTo>
                  <a:pt x="169374" y="66356"/>
                  <a:pt x="81324" y="136693"/>
                  <a:pt x="31645" y="230570"/>
                </a:cubicBezTo>
                <a:cubicBezTo>
                  <a:pt x="-48619" y="381441"/>
                  <a:pt x="-3923" y="432876"/>
                  <a:pt x="495468" y="984710"/>
                </a:cubicBezTo>
                <a:cubicBezTo>
                  <a:pt x="252175" y="1268394"/>
                  <a:pt x="64727" y="1523186"/>
                  <a:pt x="47288" y="1552846"/>
                </a:cubicBezTo>
                <a:cubicBezTo>
                  <a:pt x="-54457" y="1725936"/>
                  <a:pt x="165504" y="2011662"/>
                  <a:pt x="358350" y="1952374"/>
                </a:cubicBezTo>
                <a:cubicBezTo>
                  <a:pt x="485129" y="1913395"/>
                  <a:pt x="762755" y="1606642"/>
                  <a:pt x="921162" y="1436449"/>
                </a:cubicBezTo>
                <a:cubicBezTo>
                  <a:pt x="958514" y="1474523"/>
                  <a:pt x="1411744" y="1938777"/>
                  <a:pt x="1478230" y="1955456"/>
                </a:cubicBezTo>
                <a:cubicBezTo>
                  <a:pt x="1626898" y="1992753"/>
                  <a:pt x="1887340" y="1756588"/>
                  <a:pt x="1788775" y="1545530"/>
                </a:cubicBezTo>
                <a:cubicBezTo>
                  <a:pt x="1755974" y="1475315"/>
                  <a:pt x="1751967" y="1474072"/>
                  <a:pt x="1333181" y="9835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590142" y="-910046"/>
            <a:ext cx="1669428" cy="1533272"/>
            <a:chOff x="1180284" y="-1820093"/>
            <a:chExt cx="3338857" cy="3066545"/>
          </a:xfrm>
        </p:grpSpPr>
        <p:sp>
          <p:nvSpPr>
            <p:cNvPr id="12" name="Google Shape;12;p2"/>
            <p:cNvSpPr/>
            <p:nvPr/>
          </p:nvSpPr>
          <p:spPr>
            <a:xfrm>
              <a:off x="1180284" y="-1454869"/>
              <a:ext cx="2984825" cy="2701321"/>
            </a:xfrm>
            <a:custGeom>
              <a:avLst/>
              <a:gdLst/>
              <a:ahLst/>
              <a:cxnLst/>
              <a:rect l="l" t="t" r="r" b="b"/>
              <a:pathLst>
                <a:path w="2984825" h="2701321" extrusionOk="0">
                  <a:moveTo>
                    <a:pt x="2851220" y="2301427"/>
                  </a:moveTo>
                  <a:cubicBezTo>
                    <a:pt x="2829838" y="2286159"/>
                    <a:pt x="2811687" y="2255014"/>
                    <a:pt x="2781651" y="2261600"/>
                  </a:cubicBezTo>
                  <a:cubicBezTo>
                    <a:pt x="2705959" y="2296137"/>
                    <a:pt x="2812569" y="2367543"/>
                    <a:pt x="2870164" y="2410135"/>
                  </a:cubicBezTo>
                  <a:cubicBezTo>
                    <a:pt x="2744109" y="2411918"/>
                    <a:pt x="2617973" y="2417569"/>
                    <a:pt x="2492092" y="2427040"/>
                  </a:cubicBezTo>
                  <a:cubicBezTo>
                    <a:pt x="2491651" y="2423760"/>
                    <a:pt x="2491317" y="2420468"/>
                    <a:pt x="2490863" y="2417188"/>
                  </a:cubicBezTo>
                  <a:cubicBezTo>
                    <a:pt x="2488479" y="2392309"/>
                    <a:pt x="2484880" y="2350885"/>
                    <a:pt x="2449962" y="2357785"/>
                  </a:cubicBezTo>
                  <a:cubicBezTo>
                    <a:pt x="2423705" y="2363682"/>
                    <a:pt x="2427485" y="2392763"/>
                    <a:pt x="2429421" y="2413468"/>
                  </a:cubicBezTo>
                  <a:cubicBezTo>
                    <a:pt x="2429789" y="2419699"/>
                    <a:pt x="2429909" y="2425938"/>
                    <a:pt x="2430216" y="2432169"/>
                  </a:cubicBezTo>
                  <a:cubicBezTo>
                    <a:pt x="2318778" y="2441627"/>
                    <a:pt x="2207574" y="2453783"/>
                    <a:pt x="2096871" y="2468804"/>
                  </a:cubicBezTo>
                  <a:cubicBezTo>
                    <a:pt x="1961360" y="2486403"/>
                    <a:pt x="1825428" y="2499587"/>
                    <a:pt x="1689310" y="2510788"/>
                  </a:cubicBezTo>
                  <a:cubicBezTo>
                    <a:pt x="1684709" y="2472290"/>
                    <a:pt x="1673517" y="2433151"/>
                    <a:pt x="1630860" y="2447184"/>
                  </a:cubicBezTo>
                  <a:cubicBezTo>
                    <a:pt x="1606439" y="2461884"/>
                    <a:pt x="1614399" y="2490070"/>
                    <a:pt x="1619000" y="2516519"/>
                  </a:cubicBezTo>
                  <a:cubicBezTo>
                    <a:pt x="1396138" y="2533677"/>
                    <a:pt x="1172815" y="2545887"/>
                    <a:pt x="949792" y="2561015"/>
                  </a:cubicBezTo>
                  <a:cubicBezTo>
                    <a:pt x="946794" y="2531119"/>
                    <a:pt x="943021" y="2501311"/>
                    <a:pt x="937532" y="2471830"/>
                  </a:cubicBezTo>
                  <a:cubicBezTo>
                    <a:pt x="934006" y="2454805"/>
                    <a:pt x="915616" y="2444131"/>
                    <a:pt x="899075" y="2448052"/>
                  </a:cubicBezTo>
                  <a:cubicBezTo>
                    <a:pt x="884010" y="2451572"/>
                    <a:pt x="872264" y="2466840"/>
                    <a:pt x="874514" y="2482503"/>
                  </a:cubicBezTo>
                  <a:cubicBezTo>
                    <a:pt x="878220" y="2510368"/>
                    <a:pt x="880484" y="2538046"/>
                    <a:pt x="881960" y="2565797"/>
                  </a:cubicBezTo>
                  <a:cubicBezTo>
                    <a:pt x="838308" y="2568903"/>
                    <a:pt x="794649" y="2572015"/>
                    <a:pt x="751030" y="2575481"/>
                  </a:cubicBezTo>
                  <a:cubicBezTo>
                    <a:pt x="637776" y="2583490"/>
                    <a:pt x="524435" y="2594978"/>
                    <a:pt x="412957" y="2615776"/>
                  </a:cubicBezTo>
                  <a:cubicBezTo>
                    <a:pt x="464041" y="2566438"/>
                    <a:pt x="514198" y="2516098"/>
                    <a:pt x="563025" y="2464589"/>
                  </a:cubicBezTo>
                  <a:cubicBezTo>
                    <a:pt x="748118" y="2260578"/>
                    <a:pt x="922020" y="2044818"/>
                    <a:pt x="1101811" y="1835938"/>
                  </a:cubicBezTo>
                  <a:cubicBezTo>
                    <a:pt x="1258777" y="1647241"/>
                    <a:pt x="1412511" y="1455786"/>
                    <a:pt x="1568156" y="1265968"/>
                  </a:cubicBezTo>
                  <a:cubicBezTo>
                    <a:pt x="1568964" y="1266329"/>
                    <a:pt x="1569625" y="1266796"/>
                    <a:pt x="1570453" y="1267144"/>
                  </a:cubicBezTo>
                  <a:cubicBezTo>
                    <a:pt x="1690819" y="1301554"/>
                    <a:pt x="1784688" y="1152117"/>
                    <a:pt x="1737049" y="1062765"/>
                  </a:cubicBezTo>
                  <a:cubicBezTo>
                    <a:pt x="1777783" y="1014315"/>
                    <a:pt x="1818296" y="965678"/>
                    <a:pt x="1859692" y="917796"/>
                  </a:cubicBezTo>
                  <a:cubicBezTo>
                    <a:pt x="2081332" y="684871"/>
                    <a:pt x="2275173" y="428322"/>
                    <a:pt x="2477074" y="178834"/>
                  </a:cubicBezTo>
                  <a:cubicBezTo>
                    <a:pt x="2490289" y="163378"/>
                    <a:pt x="2487551" y="139013"/>
                    <a:pt x="2472092" y="126189"/>
                  </a:cubicBezTo>
                  <a:cubicBezTo>
                    <a:pt x="2455945" y="112878"/>
                    <a:pt x="2433054" y="116010"/>
                    <a:pt x="2419552" y="131279"/>
                  </a:cubicBezTo>
                  <a:cubicBezTo>
                    <a:pt x="2374711" y="179662"/>
                    <a:pt x="2335366" y="232700"/>
                    <a:pt x="2295486" y="285024"/>
                  </a:cubicBezTo>
                  <a:cubicBezTo>
                    <a:pt x="2168262" y="452260"/>
                    <a:pt x="2034054" y="614080"/>
                    <a:pt x="1892960" y="769735"/>
                  </a:cubicBezTo>
                  <a:cubicBezTo>
                    <a:pt x="1820473" y="849737"/>
                    <a:pt x="1749910" y="931375"/>
                    <a:pt x="1680161" y="1013707"/>
                  </a:cubicBezTo>
                  <a:cubicBezTo>
                    <a:pt x="1674258" y="1011283"/>
                    <a:pt x="1668088" y="1009045"/>
                    <a:pt x="1661343" y="1007222"/>
                  </a:cubicBezTo>
                  <a:cubicBezTo>
                    <a:pt x="1615848" y="996769"/>
                    <a:pt x="1565037" y="1015751"/>
                    <a:pt x="1544523" y="1059192"/>
                  </a:cubicBezTo>
                  <a:cubicBezTo>
                    <a:pt x="1523215" y="1099446"/>
                    <a:pt x="1506280" y="1159998"/>
                    <a:pt x="1518727" y="1207112"/>
                  </a:cubicBezTo>
                  <a:cubicBezTo>
                    <a:pt x="1317534" y="1452227"/>
                    <a:pt x="1121330" y="1701609"/>
                    <a:pt x="914427" y="1941927"/>
                  </a:cubicBezTo>
                  <a:cubicBezTo>
                    <a:pt x="774542" y="2102258"/>
                    <a:pt x="642370" y="2269174"/>
                    <a:pt x="499086" y="2426452"/>
                  </a:cubicBezTo>
                  <a:cubicBezTo>
                    <a:pt x="448115" y="2479798"/>
                    <a:pt x="394887" y="2536376"/>
                    <a:pt x="341525" y="2590135"/>
                  </a:cubicBezTo>
                  <a:cubicBezTo>
                    <a:pt x="339709" y="2577345"/>
                    <a:pt x="338313" y="2565276"/>
                    <a:pt x="338968" y="2555371"/>
                  </a:cubicBezTo>
                  <a:cubicBezTo>
                    <a:pt x="324511" y="2406842"/>
                    <a:pt x="308097" y="2258414"/>
                    <a:pt x="295109" y="2109758"/>
                  </a:cubicBezTo>
                  <a:cubicBezTo>
                    <a:pt x="310514" y="2104956"/>
                    <a:pt x="325833" y="2099927"/>
                    <a:pt x="340931" y="2094230"/>
                  </a:cubicBezTo>
                  <a:cubicBezTo>
                    <a:pt x="355502" y="2088245"/>
                    <a:pt x="372330" y="2081606"/>
                    <a:pt x="376156" y="2064675"/>
                  </a:cubicBezTo>
                  <a:cubicBezTo>
                    <a:pt x="383201" y="2044123"/>
                    <a:pt x="362460" y="2023866"/>
                    <a:pt x="342206" y="2028762"/>
                  </a:cubicBezTo>
                  <a:cubicBezTo>
                    <a:pt x="324891" y="2034252"/>
                    <a:pt x="307175" y="2038413"/>
                    <a:pt x="289359" y="2042213"/>
                  </a:cubicBezTo>
                  <a:cubicBezTo>
                    <a:pt x="270735" y="1794581"/>
                    <a:pt x="250875" y="1546989"/>
                    <a:pt x="231456" y="1299370"/>
                  </a:cubicBezTo>
                  <a:cubicBezTo>
                    <a:pt x="251096" y="1294301"/>
                    <a:pt x="270648" y="1288951"/>
                    <a:pt x="289499" y="1281584"/>
                  </a:cubicBezTo>
                  <a:cubicBezTo>
                    <a:pt x="312971" y="1273268"/>
                    <a:pt x="327529" y="1244308"/>
                    <a:pt x="312390" y="1222180"/>
                  </a:cubicBezTo>
                  <a:cubicBezTo>
                    <a:pt x="299442" y="1204154"/>
                    <a:pt x="268825" y="1199458"/>
                    <a:pt x="256151" y="1219849"/>
                  </a:cubicBezTo>
                  <a:cubicBezTo>
                    <a:pt x="245940" y="1221679"/>
                    <a:pt x="235870" y="1224010"/>
                    <a:pt x="225760" y="1226208"/>
                  </a:cubicBezTo>
                  <a:cubicBezTo>
                    <a:pt x="207283" y="989262"/>
                    <a:pt x="189514" y="752276"/>
                    <a:pt x="173781" y="515197"/>
                  </a:cubicBezTo>
                  <a:cubicBezTo>
                    <a:pt x="183270" y="512652"/>
                    <a:pt x="192392" y="510314"/>
                    <a:pt x="200385" y="509513"/>
                  </a:cubicBezTo>
                  <a:cubicBezTo>
                    <a:pt x="231891" y="502380"/>
                    <a:pt x="288504" y="502680"/>
                    <a:pt x="279736" y="455880"/>
                  </a:cubicBezTo>
                  <a:cubicBezTo>
                    <a:pt x="267356" y="411705"/>
                    <a:pt x="215423" y="433432"/>
                    <a:pt x="183464" y="437486"/>
                  </a:cubicBezTo>
                  <a:cubicBezTo>
                    <a:pt x="179076" y="438695"/>
                    <a:pt x="174155" y="439697"/>
                    <a:pt x="168933" y="440632"/>
                  </a:cubicBezTo>
                  <a:cubicBezTo>
                    <a:pt x="163057" y="349356"/>
                    <a:pt x="157527" y="258067"/>
                    <a:pt x="152426" y="166758"/>
                  </a:cubicBezTo>
                  <a:cubicBezTo>
                    <a:pt x="169080" y="204187"/>
                    <a:pt x="190415" y="241657"/>
                    <a:pt x="227450" y="225467"/>
                  </a:cubicBezTo>
                  <a:cubicBezTo>
                    <a:pt x="245066" y="216069"/>
                    <a:pt x="252992" y="192579"/>
                    <a:pt x="243009" y="174866"/>
                  </a:cubicBezTo>
                  <a:cubicBezTo>
                    <a:pt x="220806" y="135473"/>
                    <a:pt x="200325" y="95332"/>
                    <a:pt x="182642" y="53808"/>
                  </a:cubicBezTo>
                  <a:cubicBezTo>
                    <a:pt x="173921" y="19111"/>
                    <a:pt x="131130" y="-21939"/>
                    <a:pt x="99672" y="13781"/>
                  </a:cubicBezTo>
                  <a:cubicBezTo>
                    <a:pt x="85261" y="33444"/>
                    <a:pt x="77502" y="57081"/>
                    <a:pt x="66310" y="78568"/>
                  </a:cubicBezTo>
                  <a:cubicBezTo>
                    <a:pt x="50998" y="110473"/>
                    <a:pt x="34263" y="141805"/>
                    <a:pt x="15733" y="171907"/>
                  </a:cubicBezTo>
                  <a:cubicBezTo>
                    <a:pt x="6471" y="177925"/>
                    <a:pt x="0" y="188198"/>
                    <a:pt x="0" y="199812"/>
                  </a:cubicBezTo>
                  <a:cubicBezTo>
                    <a:pt x="0" y="218040"/>
                    <a:pt x="14718" y="235425"/>
                    <a:pt x="33342" y="235425"/>
                  </a:cubicBezTo>
                  <a:cubicBezTo>
                    <a:pt x="45789" y="235605"/>
                    <a:pt x="57288" y="230923"/>
                    <a:pt x="65842" y="220651"/>
                  </a:cubicBezTo>
                  <a:cubicBezTo>
                    <a:pt x="77455" y="206218"/>
                    <a:pt x="87478" y="190695"/>
                    <a:pt x="96867" y="174773"/>
                  </a:cubicBezTo>
                  <a:cubicBezTo>
                    <a:pt x="95418" y="270604"/>
                    <a:pt x="97007" y="366334"/>
                    <a:pt x="100860" y="461985"/>
                  </a:cubicBezTo>
                  <a:cubicBezTo>
                    <a:pt x="92713" y="469526"/>
                    <a:pt x="88426" y="480192"/>
                    <a:pt x="91117" y="495988"/>
                  </a:cubicBezTo>
                  <a:cubicBezTo>
                    <a:pt x="93902" y="505185"/>
                    <a:pt x="98102" y="511537"/>
                    <a:pt x="103271" y="515891"/>
                  </a:cubicBezTo>
                  <a:cubicBezTo>
                    <a:pt x="110950" y="675461"/>
                    <a:pt x="123671" y="834856"/>
                    <a:pt x="136546" y="994251"/>
                  </a:cubicBezTo>
                  <a:cubicBezTo>
                    <a:pt x="142897" y="1077445"/>
                    <a:pt x="148866" y="1160686"/>
                    <a:pt x="154843" y="1243914"/>
                  </a:cubicBezTo>
                  <a:cubicBezTo>
                    <a:pt x="125494" y="1252243"/>
                    <a:pt x="96346" y="1261353"/>
                    <a:pt x="67218" y="1270597"/>
                  </a:cubicBezTo>
                  <a:cubicBezTo>
                    <a:pt x="47746" y="1276661"/>
                    <a:pt x="38550" y="1300445"/>
                    <a:pt x="45402" y="1318646"/>
                  </a:cubicBezTo>
                  <a:cubicBezTo>
                    <a:pt x="68019" y="1365993"/>
                    <a:pt x="122436" y="1328457"/>
                    <a:pt x="160312" y="1318699"/>
                  </a:cubicBezTo>
                  <a:cubicBezTo>
                    <a:pt x="177901" y="1565483"/>
                    <a:pt x="195557" y="1812287"/>
                    <a:pt x="216665" y="2058797"/>
                  </a:cubicBezTo>
                  <a:cubicBezTo>
                    <a:pt x="172826" y="2067721"/>
                    <a:pt x="107625" y="2071708"/>
                    <a:pt x="115718" y="2121120"/>
                  </a:cubicBezTo>
                  <a:cubicBezTo>
                    <a:pt x="129735" y="2166163"/>
                    <a:pt x="180546" y="2146253"/>
                    <a:pt x="223002" y="2130978"/>
                  </a:cubicBezTo>
                  <a:cubicBezTo>
                    <a:pt x="226782" y="2173463"/>
                    <a:pt x="230128" y="2215982"/>
                    <a:pt x="234194" y="2258441"/>
                  </a:cubicBezTo>
                  <a:cubicBezTo>
                    <a:pt x="246441" y="2388916"/>
                    <a:pt x="261974" y="2519090"/>
                    <a:pt x="271770" y="2649853"/>
                  </a:cubicBezTo>
                  <a:cubicBezTo>
                    <a:pt x="271363" y="2653279"/>
                    <a:pt x="271489" y="2656665"/>
                    <a:pt x="271870" y="2660005"/>
                  </a:cubicBezTo>
                  <a:cubicBezTo>
                    <a:pt x="266087" y="2676656"/>
                    <a:pt x="273720" y="2698757"/>
                    <a:pt x="294801" y="2701321"/>
                  </a:cubicBezTo>
                  <a:cubicBezTo>
                    <a:pt x="489791" y="2671733"/>
                    <a:pt x="686777" y="2653680"/>
                    <a:pt x="884324" y="2639487"/>
                  </a:cubicBezTo>
                  <a:cubicBezTo>
                    <a:pt x="884404" y="2644182"/>
                    <a:pt x="884537" y="2648837"/>
                    <a:pt x="884598" y="2653553"/>
                  </a:cubicBezTo>
                  <a:cubicBezTo>
                    <a:pt x="885559" y="2704694"/>
                    <a:pt x="960330" y="2701655"/>
                    <a:pt x="957391" y="2650714"/>
                  </a:cubicBezTo>
                  <a:cubicBezTo>
                    <a:pt x="956957" y="2645271"/>
                    <a:pt x="956517" y="2639801"/>
                    <a:pt x="956089" y="2634344"/>
                  </a:cubicBezTo>
                  <a:cubicBezTo>
                    <a:pt x="1166077" y="2620204"/>
                    <a:pt x="1376532" y="2609605"/>
                    <a:pt x="1585838" y="2593969"/>
                  </a:cubicBezTo>
                  <a:cubicBezTo>
                    <a:pt x="1597658" y="2593194"/>
                    <a:pt x="1609464" y="2592253"/>
                    <a:pt x="1621277" y="2591404"/>
                  </a:cubicBezTo>
                  <a:cubicBezTo>
                    <a:pt x="1619621" y="2626529"/>
                    <a:pt x="1619828" y="2662603"/>
                    <a:pt x="1658646" y="2667385"/>
                  </a:cubicBezTo>
                  <a:cubicBezTo>
                    <a:pt x="1702552" y="2665228"/>
                    <a:pt x="1698892" y="2622054"/>
                    <a:pt x="1695553" y="2585614"/>
                  </a:cubicBezTo>
                  <a:cubicBezTo>
                    <a:pt x="1941908" y="2564889"/>
                    <a:pt x="2186940" y="2530919"/>
                    <a:pt x="2432967" y="2507996"/>
                  </a:cubicBezTo>
                  <a:cubicBezTo>
                    <a:pt x="2433368" y="2525349"/>
                    <a:pt x="2433775" y="2542701"/>
                    <a:pt x="2434016" y="2560073"/>
                  </a:cubicBezTo>
                  <a:cubicBezTo>
                    <a:pt x="2434623" y="2610920"/>
                    <a:pt x="2510362" y="2607594"/>
                    <a:pt x="2506616" y="2557328"/>
                  </a:cubicBezTo>
                  <a:cubicBezTo>
                    <a:pt x="2504973" y="2538827"/>
                    <a:pt x="2503037" y="2520379"/>
                    <a:pt x="2501067" y="2501939"/>
                  </a:cubicBezTo>
                  <a:cubicBezTo>
                    <a:pt x="2599930" y="2493650"/>
                    <a:pt x="2698988" y="2487492"/>
                    <a:pt x="2798406" y="2485141"/>
                  </a:cubicBezTo>
                  <a:cubicBezTo>
                    <a:pt x="2819073" y="2484286"/>
                    <a:pt x="2840014" y="2483431"/>
                    <a:pt x="2861016" y="2482168"/>
                  </a:cubicBezTo>
                  <a:cubicBezTo>
                    <a:pt x="2841143" y="2509740"/>
                    <a:pt x="2822098" y="2537892"/>
                    <a:pt x="2804943" y="2567226"/>
                  </a:cubicBezTo>
                  <a:cubicBezTo>
                    <a:pt x="2794472" y="2584745"/>
                    <a:pt x="2799467" y="2607841"/>
                    <a:pt x="2816976" y="2618702"/>
                  </a:cubicBezTo>
                  <a:cubicBezTo>
                    <a:pt x="2833991" y="2629301"/>
                    <a:pt x="2857924" y="2624192"/>
                    <a:pt x="2868441" y="2606666"/>
                  </a:cubicBezTo>
                  <a:cubicBezTo>
                    <a:pt x="2887099" y="2575842"/>
                    <a:pt x="2906852" y="2545934"/>
                    <a:pt x="2927599" y="2516492"/>
                  </a:cubicBezTo>
                  <a:cubicBezTo>
                    <a:pt x="2946691" y="2482055"/>
                    <a:pt x="3000540" y="2451011"/>
                    <a:pt x="2980380" y="2406836"/>
                  </a:cubicBezTo>
                  <a:cubicBezTo>
                    <a:pt x="2943552" y="2366160"/>
                    <a:pt x="2892154" y="2338743"/>
                    <a:pt x="2851220" y="2301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177" y="-44953"/>
              <a:ext cx="68163" cy="144813"/>
            </a:xfrm>
            <a:custGeom>
              <a:avLst/>
              <a:gdLst/>
              <a:ahLst/>
              <a:cxnLst/>
              <a:rect l="l" t="t" r="r" b="b"/>
              <a:pathLst>
                <a:path w="68163" h="144813" extrusionOk="0">
                  <a:moveTo>
                    <a:pt x="32712" y="144813"/>
                  </a:moveTo>
                  <a:cubicBezTo>
                    <a:pt x="74354" y="144633"/>
                    <a:pt x="68404" y="96397"/>
                    <a:pt x="67149" y="67210"/>
                  </a:cubicBezTo>
                  <a:cubicBezTo>
                    <a:pt x="64691" y="43873"/>
                    <a:pt x="72404" y="6043"/>
                    <a:pt x="41613" y="272"/>
                  </a:cubicBezTo>
                  <a:cubicBezTo>
                    <a:pt x="7864" y="-3735"/>
                    <a:pt x="6081" y="37461"/>
                    <a:pt x="3650" y="61439"/>
                  </a:cubicBezTo>
                  <a:cubicBezTo>
                    <a:pt x="906" y="91488"/>
                    <a:pt x="-11361" y="142015"/>
                    <a:pt x="32712" y="144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15483" y="265804"/>
              <a:ext cx="72893" cy="163929"/>
            </a:xfrm>
            <a:custGeom>
              <a:avLst/>
              <a:gdLst/>
              <a:ahLst/>
              <a:cxnLst/>
              <a:rect l="l" t="t" r="r" b="b"/>
              <a:pathLst>
                <a:path w="72893" h="163929" extrusionOk="0">
                  <a:moveTo>
                    <a:pt x="36047" y="163920"/>
                  </a:moveTo>
                  <a:cubicBezTo>
                    <a:pt x="52273" y="164314"/>
                    <a:pt x="67853" y="152078"/>
                    <a:pt x="69903" y="135635"/>
                  </a:cubicBezTo>
                  <a:cubicBezTo>
                    <a:pt x="73375" y="96389"/>
                    <a:pt x="76801" y="53810"/>
                    <a:pt x="61783" y="16634"/>
                  </a:cubicBezTo>
                  <a:cubicBezTo>
                    <a:pt x="47666" y="-12393"/>
                    <a:pt x="541" y="-785"/>
                    <a:pt x="1382" y="31061"/>
                  </a:cubicBezTo>
                  <a:cubicBezTo>
                    <a:pt x="1329" y="31014"/>
                    <a:pt x="1269" y="30974"/>
                    <a:pt x="1209" y="30927"/>
                  </a:cubicBezTo>
                  <a:cubicBezTo>
                    <a:pt x="6578" y="69425"/>
                    <a:pt x="-18464" y="157903"/>
                    <a:pt x="36047" y="1639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29794" y="583284"/>
              <a:ext cx="71051" cy="175001"/>
            </a:xfrm>
            <a:custGeom>
              <a:avLst/>
              <a:gdLst/>
              <a:ahLst/>
              <a:cxnLst/>
              <a:rect l="l" t="t" r="r" b="b"/>
              <a:pathLst>
                <a:path w="71051" h="175001" extrusionOk="0">
                  <a:moveTo>
                    <a:pt x="70931" y="136578"/>
                  </a:moveTo>
                  <a:cubicBezTo>
                    <a:pt x="68200" y="104178"/>
                    <a:pt x="65962" y="71731"/>
                    <a:pt x="62323" y="39405"/>
                  </a:cubicBezTo>
                  <a:cubicBezTo>
                    <a:pt x="60560" y="23355"/>
                    <a:pt x="56260" y="6230"/>
                    <a:pt x="38938" y="1141"/>
                  </a:cubicBezTo>
                  <a:cubicBezTo>
                    <a:pt x="19626" y="-4777"/>
                    <a:pt x="2364" y="13343"/>
                    <a:pt x="3766" y="32178"/>
                  </a:cubicBezTo>
                  <a:cubicBezTo>
                    <a:pt x="701" y="67737"/>
                    <a:pt x="334" y="103564"/>
                    <a:pt x="0" y="139323"/>
                  </a:cubicBezTo>
                  <a:cubicBezTo>
                    <a:pt x="494" y="188842"/>
                    <a:pt x="74430" y="185776"/>
                    <a:pt x="70931" y="1365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05155" y="-370191"/>
              <a:ext cx="230045" cy="84810"/>
            </a:xfrm>
            <a:custGeom>
              <a:avLst/>
              <a:gdLst/>
              <a:ahLst/>
              <a:cxnLst/>
              <a:rect l="l" t="t" r="r" b="b"/>
              <a:pathLst>
                <a:path w="230045" h="84810" extrusionOk="0">
                  <a:moveTo>
                    <a:pt x="36953" y="84751"/>
                  </a:moveTo>
                  <a:cubicBezTo>
                    <a:pt x="94127" y="82581"/>
                    <a:pt x="149886" y="68147"/>
                    <a:pt x="206807" y="64594"/>
                  </a:cubicBezTo>
                  <a:cubicBezTo>
                    <a:pt x="206774" y="64527"/>
                    <a:pt x="206734" y="64460"/>
                    <a:pt x="206700" y="64394"/>
                  </a:cubicBezTo>
                  <a:cubicBezTo>
                    <a:pt x="240062" y="57447"/>
                    <a:pt x="236697" y="5731"/>
                    <a:pt x="202794" y="983"/>
                  </a:cubicBezTo>
                  <a:cubicBezTo>
                    <a:pt x="143910" y="-3592"/>
                    <a:pt x="83850" y="8744"/>
                    <a:pt x="25801" y="18689"/>
                  </a:cubicBezTo>
                  <a:cubicBezTo>
                    <a:pt x="7898" y="22509"/>
                    <a:pt x="-3260" y="41591"/>
                    <a:pt x="853" y="59010"/>
                  </a:cubicBezTo>
                  <a:cubicBezTo>
                    <a:pt x="4719" y="75962"/>
                    <a:pt x="20392" y="85666"/>
                    <a:pt x="36953" y="84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31875" y="-324547"/>
              <a:ext cx="237293" cy="100333"/>
            </a:xfrm>
            <a:custGeom>
              <a:avLst/>
              <a:gdLst/>
              <a:ahLst/>
              <a:cxnLst/>
              <a:rect l="l" t="t" r="r" b="b"/>
              <a:pathLst>
                <a:path w="237293" h="100333" extrusionOk="0">
                  <a:moveTo>
                    <a:pt x="178590" y="69603"/>
                  </a:moveTo>
                  <a:cubicBezTo>
                    <a:pt x="200393" y="66063"/>
                    <a:pt x="236405" y="68247"/>
                    <a:pt x="237294" y="34952"/>
                  </a:cubicBezTo>
                  <a:cubicBezTo>
                    <a:pt x="231390" y="-24525"/>
                    <a:pt x="140146" y="8790"/>
                    <a:pt x="102177" y="13907"/>
                  </a:cubicBezTo>
                  <a:cubicBezTo>
                    <a:pt x="68962" y="26904"/>
                    <a:pt x="-6243" y="26036"/>
                    <a:pt x="415" y="75948"/>
                  </a:cubicBezTo>
                  <a:cubicBezTo>
                    <a:pt x="17416" y="133842"/>
                    <a:pt x="135138" y="70612"/>
                    <a:pt x="178590" y="696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83172" y="-1820093"/>
              <a:ext cx="285154" cy="311429"/>
            </a:xfrm>
            <a:custGeom>
              <a:avLst/>
              <a:gdLst/>
              <a:ahLst/>
              <a:cxnLst/>
              <a:rect l="l" t="t" r="r" b="b"/>
              <a:pathLst>
                <a:path w="285154" h="311429" extrusionOk="0">
                  <a:moveTo>
                    <a:pt x="23322" y="67133"/>
                  </a:moveTo>
                  <a:cubicBezTo>
                    <a:pt x="29298" y="70687"/>
                    <a:pt x="33124" y="74868"/>
                    <a:pt x="39775" y="80859"/>
                  </a:cubicBezTo>
                  <a:cubicBezTo>
                    <a:pt x="63027" y="104756"/>
                    <a:pt x="84403" y="130451"/>
                    <a:pt x="105424" y="156573"/>
                  </a:cubicBezTo>
                  <a:cubicBezTo>
                    <a:pt x="81999" y="199272"/>
                    <a:pt x="53966" y="251128"/>
                    <a:pt x="94132" y="271739"/>
                  </a:cubicBezTo>
                  <a:cubicBezTo>
                    <a:pt x="130532" y="285705"/>
                    <a:pt x="144956" y="251442"/>
                    <a:pt x="156669" y="220872"/>
                  </a:cubicBezTo>
                  <a:cubicBezTo>
                    <a:pt x="177804" y="247648"/>
                    <a:pt x="199253" y="274344"/>
                    <a:pt x="222545" y="299972"/>
                  </a:cubicBezTo>
                  <a:cubicBezTo>
                    <a:pt x="235666" y="314665"/>
                    <a:pt x="259546" y="315126"/>
                    <a:pt x="273816" y="301929"/>
                  </a:cubicBezTo>
                  <a:cubicBezTo>
                    <a:pt x="298250" y="279247"/>
                    <a:pt x="278244" y="250480"/>
                    <a:pt x="260194" y="231572"/>
                  </a:cubicBezTo>
                  <a:cubicBezTo>
                    <a:pt x="244080" y="215949"/>
                    <a:pt x="218772" y="181479"/>
                    <a:pt x="189937" y="143856"/>
                  </a:cubicBezTo>
                  <a:cubicBezTo>
                    <a:pt x="207727" y="108510"/>
                    <a:pt x="227246" y="73612"/>
                    <a:pt x="233676" y="35896"/>
                  </a:cubicBezTo>
                  <a:cubicBezTo>
                    <a:pt x="231520" y="17301"/>
                    <a:pt x="211359" y="3208"/>
                    <a:pt x="193263" y="10842"/>
                  </a:cubicBezTo>
                  <a:cubicBezTo>
                    <a:pt x="167767" y="26498"/>
                    <a:pt x="154993" y="55859"/>
                    <a:pt x="141851" y="83731"/>
                  </a:cubicBezTo>
                  <a:cubicBezTo>
                    <a:pt x="98259" y="32396"/>
                    <a:pt x="53318" y="-9228"/>
                    <a:pt x="22066" y="1779"/>
                  </a:cubicBezTo>
                  <a:cubicBezTo>
                    <a:pt x="-8411" y="11851"/>
                    <a:pt x="-6681" y="58330"/>
                    <a:pt x="23322" y="671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75784" y="775970"/>
              <a:ext cx="243357" cy="424154"/>
            </a:xfrm>
            <a:custGeom>
              <a:avLst/>
              <a:gdLst/>
              <a:ahLst/>
              <a:cxnLst/>
              <a:rect l="l" t="t" r="r" b="b"/>
              <a:pathLst>
                <a:path w="243357" h="424154" extrusionOk="0">
                  <a:moveTo>
                    <a:pt x="213116" y="29"/>
                  </a:moveTo>
                  <a:cubicBezTo>
                    <a:pt x="195861" y="-725"/>
                    <a:pt x="183894" y="13260"/>
                    <a:pt x="180509" y="29003"/>
                  </a:cubicBezTo>
                  <a:cubicBezTo>
                    <a:pt x="156836" y="73412"/>
                    <a:pt x="135708" y="118148"/>
                    <a:pt x="116830" y="164167"/>
                  </a:cubicBezTo>
                  <a:cubicBezTo>
                    <a:pt x="87769" y="129669"/>
                    <a:pt x="75128" y="85555"/>
                    <a:pt x="56283" y="45681"/>
                  </a:cubicBezTo>
                  <a:cubicBezTo>
                    <a:pt x="37746" y="18924"/>
                    <a:pt x="-4003" y="37986"/>
                    <a:pt x="311" y="68877"/>
                  </a:cubicBezTo>
                  <a:cubicBezTo>
                    <a:pt x="10020" y="124333"/>
                    <a:pt x="31015" y="179041"/>
                    <a:pt x="68410" y="221834"/>
                  </a:cubicBezTo>
                  <a:cubicBezTo>
                    <a:pt x="75295" y="229287"/>
                    <a:pt x="83101" y="232814"/>
                    <a:pt x="90860" y="233662"/>
                  </a:cubicBezTo>
                  <a:cubicBezTo>
                    <a:pt x="86506" y="246446"/>
                    <a:pt x="81966" y="259083"/>
                    <a:pt x="77999" y="272187"/>
                  </a:cubicBezTo>
                  <a:cubicBezTo>
                    <a:pt x="69372" y="301581"/>
                    <a:pt x="61325" y="331230"/>
                    <a:pt x="54687" y="361125"/>
                  </a:cubicBezTo>
                  <a:cubicBezTo>
                    <a:pt x="35242" y="381757"/>
                    <a:pt x="48450" y="415720"/>
                    <a:pt x="74774" y="422312"/>
                  </a:cubicBezTo>
                  <a:cubicBezTo>
                    <a:pt x="103889" y="431843"/>
                    <a:pt x="124877" y="402555"/>
                    <a:pt x="127481" y="376714"/>
                  </a:cubicBezTo>
                  <a:cubicBezTo>
                    <a:pt x="141291" y="316950"/>
                    <a:pt x="157972" y="257840"/>
                    <a:pt x="179467" y="200361"/>
                  </a:cubicBezTo>
                  <a:cubicBezTo>
                    <a:pt x="192970" y="166364"/>
                    <a:pt x="211240" y="122510"/>
                    <a:pt x="227700" y="86349"/>
                  </a:cubicBezTo>
                  <a:cubicBezTo>
                    <a:pt x="243179" y="59019"/>
                    <a:pt x="258832" y="4972"/>
                    <a:pt x="213116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-570452">
            <a:off x="6760807" y="4008038"/>
            <a:ext cx="2530932" cy="1242216"/>
            <a:chOff x="13519705" y="8014988"/>
            <a:chExt cx="5061166" cy="2484090"/>
          </a:xfrm>
        </p:grpSpPr>
        <p:sp>
          <p:nvSpPr>
            <p:cNvPr id="21" name="Google Shape;21;p2"/>
            <p:cNvSpPr/>
            <p:nvPr/>
          </p:nvSpPr>
          <p:spPr>
            <a:xfrm>
              <a:off x="13519705" y="8014988"/>
              <a:ext cx="2216280" cy="1241686"/>
            </a:xfrm>
            <a:custGeom>
              <a:avLst/>
              <a:gdLst/>
              <a:ahLst/>
              <a:cxnLst/>
              <a:rect l="l" t="t" r="r" b="b"/>
              <a:pathLst>
                <a:path w="2216280" h="1241686" extrusionOk="0">
                  <a:moveTo>
                    <a:pt x="2170708" y="4826"/>
                  </a:moveTo>
                  <a:cubicBezTo>
                    <a:pt x="2084048" y="11404"/>
                    <a:pt x="1997043" y="908"/>
                    <a:pt x="1910135" y="1931"/>
                  </a:cubicBezTo>
                  <a:cubicBezTo>
                    <a:pt x="1460700" y="-15163"/>
                    <a:pt x="1021439" y="85959"/>
                    <a:pt x="575959" y="119717"/>
                  </a:cubicBezTo>
                  <a:cubicBezTo>
                    <a:pt x="524077" y="119114"/>
                    <a:pt x="503837" y="158878"/>
                    <a:pt x="514000" y="204832"/>
                  </a:cubicBezTo>
                  <a:cubicBezTo>
                    <a:pt x="460415" y="500901"/>
                    <a:pt x="417651" y="798714"/>
                    <a:pt x="390870" y="1098637"/>
                  </a:cubicBezTo>
                  <a:cubicBezTo>
                    <a:pt x="321593" y="1035233"/>
                    <a:pt x="248609" y="976351"/>
                    <a:pt x="185314" y="906726"/>
                  </a:cubicBezTo>
                  <a:cubicBezTo>
                    <a:pt x="140761" y="867004"/>
                    <a:pt x="77250" y="759057"/>
                    <a:pt x="12511" y="822665"/>
                  </a:cubicBezTo>
                  <a:cubicBezTo>
                    <a:pt x="-15650" y="856724"/>
                    <a:pt x="8038" y="897457"/>
                    <a:pt x="40974" y="917307"/>
                  </a:cubicBezTo>
                  <a:cubicBezTo>
                    <a:pt x="134930" y="1018591"/>
                    <a:pt x="236776" y="1111468"/>
                    <a:pt x="341175" y="1201998"/>
                  </a:cubicBezTo>
                  <a:cubicBezTo>
                    <a:pt x="535921" y="1366621"/>
                    <a:pt x="502792" y="972487"/>
                    <a:pt x="525564" y="869114"/>
                  </a:cubicBezTo>
                  <a:cubicBezTo>
                    <a:pt x="547130" y="653801"/>
                    <a:pt x="586510" y="441255"/>
                    <a:pt x="622851" y="228159"/>
                  </a:cubicBezTo>
                  <a:cubicBezTo>
                    <a:pt x="946278" y="205963"/>
                    <a:pt x="1264661" y="130180"/>
                    <a:pt x="1589251" y="118425"/>
                  </a:cubicBezTo>
                  <a:cubicBezTo>
                    <a:pt x="1725767" y="114668"/>
                    <a:pt x="1862219" y="109523"/>
                    <a:pt x="1998789" y="109426"/>
                  </a:cubicBezTo>
                  <a:cubicBezTo>
                    <a:pt x="2064552" y="106444"/>
                    <a:pt x="2137072" y="120718"/>
                    <a:pt x="2197231" y="89178"/>
                  </a:cubicBezTo>
                  <a:cubicBezTo>
                    <a:pt x="2233723" y="65000"/>
                    <a:pt x="2213882" y="4213"/>
                    <a:pt x="2170708" y="48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4629020" y="8351444"/>
              <a:ext cx="397186" cy="787488"/>
            </a:xfrm>
            <a:custGeom>
              <a:avLst/>
              <a:gdLst/>
              <a:ahLst/>
              <a:cxnLst/>
              <a:rect l="l" t="t" r="r" b="b"/>
              <a:pathLst>
                <a:path w="397186" h="787488" extrusionOk="0">
                  <a:moveTo>
                    <a:pt x="389632" y="189515"/>
                  </a:moveTo>
                  <a:cubicBezTo>
                    <a:pt x="378079" y="103399"/>
                    <a:pt x="315085" y="10942"/>
                    <a:pt x="223209" y="715"/>
                  </a:cubicBezTo>
                  <a:cubicBezTo>
                    <a:pt x="123831" y="-8359"/>
                    <a:pt x="31351" y="70168"/>
                    <a:pt x="6230" y="163476"/>
                  </a:cubicBezTo>
                  <a:cubicBezTo>
                    <a:pt x="-10184" y="195231"/>
                    <a:pt x="6725" y="240830"/>
                    <a:pt x="46504" y="240733"/>
                  </a:cubicBezTo>
                  <a:cubicBezTo>
                    <a:pt x="91392" y="240324"/>
                    <a:pt x="101339" y="191819"/>
                    <a:pt x="122678" y="161571"/>
                  </a:cubicBezTo>
                  <a:cubicBezTo>
                    <a:pt x="184130" y="83172"/>
                    <a:pt x="249161" y="96628"/>
                    <a:pt x="278249" y="190926"/>
                  </a:cubicBezTo>
                  <a:cubicBezTo>
                    <a:pt x="287517" y="260335"/>
                    <a:pt x="236325" y="317818"/>
                    <a:pt x="198594" y="370651"/>
                  </a:cubicBezTo>
                  <a:cubicBezTo>
                    <a:pt x="177352" y="396658"/>
                    <a:pt x="149481" y="430254"/>
                    <a:pt x="169333" y="464981"/>
                  </a:cubicBezTo>
                  <a:cubicBezTo>
                    <a:pt x="182945" y="492323"/>
                    <a:pt x="214339" y="492603"/>
                    <a:pt x="239925" y="500407"/>
                  </a:cubicBezTo>
                  <a:cubicBezTo>
                    <a:pt x="263667" y="509460"/>
                    <a:pt x="281891" y="529450"/>
                    <a:pt x="286493" y="554962"/>
                  </a:cubicBezTo>
                  <a:cubicBezTo>
                    <a:pt x="298122" y="618710"/>
                    <a:pt x="230117" y="655406"/>
                    <a:pt x="178753" y="672048"/>
                  </a:cubicBezTo>
                  <a:cubicBezTo>
                    <a:pt x="137325" y="678033"/>
                    <a:pt x="94722" y="695698"/>
                    <a:pt x="105014" y="745796"/>
                  </a:cubicBezTo>
                  <a:cubicBezTo>
                    <a:pt x="139459" y="835454"/>
                    <a:pt x="270026" y="758176"/>
                    <a:pt x="321412" y="720919"/>
                  </a:cubicBezTo>
                  <a:cubicBezTo>
                    <a:pt x="427299" y="646493"/>
                    <a:pt x="421996" y="472828"/>
                    <a:pt x="306862" y="409845"/>
                  </a:cubicBezTo>
                  <a:cubicBezTo>
                    <a:pt x="354045" y="346958"/>
                    <a:pt x="398092" y="271100"/>
                    <a:pt x="389632" y="189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184080" y="9316831"/>
              <a:ext cx="1530006" cy="162336"/>
            </a:xfrm>
            <a:custGeom>
              <a:avLst/>
              <a:gdLst/>
              <a:ahLst/>
              <a:cxnLst/>
              <a:rect l="l" t="t" r="r" b="b"/>
              <a:pathLst>
                <a:path w="1530006" h="162336" extrusionOk="0">
                  <a:moveTo>
                    <a:pt x="1499199" y="739"/>
                  </a:moveTo>
                  <a:cubicBezTo>
                    <a:pt x="1109492" y="-5354"/>
                    <a:pt x="717446" y="27844"/>
                    <a:pt x="327286" y="41601"/>
                  </a:cubicBezTo>
                  <a:cubicBezTo>
                    <a:pt x="236725" y="45724"/>
                    <a:pt x="142574" y="47758"/>
                    <a:pt x="48715" y="52958"/>
                  </a:cubicBezTo>
                  <a:cubicBezTo>
                    <a:pt x="18872" y="54691"/>
                    <a:pt x="-2995" y="85219"/>
                    <a:pt x="335" y="113724"/>
                  </a:cubicBezTo>
                  <a:cubicBezTo>
                    <a:pt x="3374" y="141066"/>
                    <a:pt x="26697" y="161615"/>
                    <a:pt x="54071" y="162337"/>
                  </a:cubicBezTo>
                  <a:cubicBezTo>
                    <a:pt x="371430" y="152638"/>
                    <a:pt x="688089" y="131808"/>
                    <a:pt x="1006719" y="121829"/>
                  </a:cubicBezTo>
                  <a:cubicBezTo>
                    <a:pt x="1171149" y="107136"/>
                    <a:pt x="1342206" y="122034"/>
                    <a:pt x="1502820" y="82776"/>
                  </a:cubicBezTo>
                  <a:cubicBezTo>
                    <a:pt x="1540939" y="69298"/>
                    <a:pt x="1538277" y="10276"/>
                    <a:pt x="1499199" y="7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616961" y="9712299"/>
              <a:ext cx="570680" cy="786779"/>
            </a:xfrm>
            <a:custGeom>
              <a:avLst/>
              <a:gdLst/>
              <a:ahLst/>
              <a:cxnLst/>
              <a:rect l="l" t="t" r="r" b="b"/>
              <a:pathLst>
                <a:path w="570680" h="786779" extrusionOk="0">
                  <a:moveTo>
                    <a:pt x="478048" y="321589"/>
                  </a:moveTo>
                  <a:cubicBezTo>
                    <a:pt x="477876" y="286001"/>
                    <a:pt x="477649" y="250414"/>
                    <a:pt x="477444" y="214815"/>
                  </a:cubicBezTo>
                  <a:cubicBezTo>
                    <a:pt x="473996" y="156988"/>
                    <a:pt x="482919" y="96200"/>
                    <a:pt x="468327" y="40041"/>
                  </a:cubicBezTo>
                  <a:cubicBezTo>
                    <a:pt x="453734" y="8092"/>
                    <a:pt x="403297" y="12958"/>
                    <a:pt x="394017" y="47135"/>
                  </a:cubicBezTo>
                  <a:cubicBezTo>
                    <a:pt x="387788" y="64208"/>
                    <a:pt x="386484" y="83735"/>
                    <a:pt x="385320" y="101959"/>
                  </a:cubicBezTo>
                  <a:cubicBezTo>
                    <a:pt x="381074" y="175212"/>
                    <a:pt x="378261" y="248562"/>
                    <a:pt x="376213" y="321922"/>
                  </a:cubicBezTo>
                  <a:cubicBezTo>
                    <a:pt x="298153" y="323957"/>
                    <a:pt x="220169" y="330782"/>
                    <a:pt x="142508" y="338586"/>
                  </a:cubicBezTo>
                  <a:cubicBezTo>
                    <a:pt x="186554" y="243384"/>
                    <a:pt x="240980" y="152962"/>
                    <a:pt x="281416" y="56511"/>
                  </a:cubicBezTo>
                  <a:cubicBezTo>
                    <a:pt x="296343" y="11687"/>
                    <a:pt x="231744" y="-21134"/>
                    <a:pt x="204046" y="16295"/>
                  </a:cubicBezTo>
                  <a:cubicBezTo>
                    <a:pt x="204003" y="16198"/>
                    <a:pt x="203960" y="16101"/>
                    <a:pt x="203917" y="16004"/>
                  </a:cubicBezTo>
                  <a:cubicBezTo>
                    <a:pt x="126945" y="109731"/>
                    <a:pt x="80689" y="223922"/>
                    <a:pt x="23871" y="330093"/>
                  </a:cubicBezTo>
                  <a:cubicBezTo>
                    <a:pt x="-2156" y="368210"/>
                    <a:pt x="-18678" y="434133"/>
                    <a:pt x="38658" y="452195"/>
                  </a:cubicBezTo>
                  <a:cubicBezTo>
                    <a:pt x="93891" y="463854"/>
                    <a:pt x="150817" y="444391"/>
                    <a:pt x="206676" y="443229"/>
                  </a:cubicBezTo>
                  <a:cubicBezTo>
                    <a:pt x="262373" y="437362"/>
                    <a:pt x="318113" y="434649"/>
                    <a:pt x="373885" y="433368"/>
                  </a:cubicBezTo>
                  <a:cubicBezTo>
                    <a:pt x="372883" y="504856"/>
                    <a:pt x="372538" y="576354"/>
                    <a:pt x="373314" y="647809"/>
                  </a:cubicBezTo>
                  <a:cubicBezTo>
                    <a:pt x="379296" y="696088"/>
                    <a:pt x="353290" y="774142"/>
                    <a:pt x="420249" y="786403"/>
                  </a:cubicBezTo>
                  <a:cubicBezTo>
                    <a:pt x="486314" y="792421"/>
                    <a:pt x="488060" y="725024"/>
                    <a:pt x="483102" y="674570"/>
                  </a:cubicBezTo>
                  <a:cubicBezTo>
                    <a:pt x="480505" y="593857"/>
                    <a:pt x="479352" y="513123"/>
                    <a:pt x="478695" y="432356"/>
                  </a:cubicBezTo>
                  <a:cubicBezTo>
                    <a:pt x="493330" y="432356"/>
                    <a:pt x="507955" y="432313"/>
                    <a:pt x="522591" y="432367"/>
                  </a:cubicBezTo>
                  <a:cubicBezTo>
                    <a:pt x="549243" y="428890"/>
                    <a:pt x="570248" y="406758"/>
                    <a:pt x="570679" y="379556"/>
                  </a:cubicBezTo>
                  <a:cubicBezTo>
                    <a:pt x="571056" y="328769"/>
                    <a:pt x="519163" y="320954"/>
                    <a:pt x="478048" y="3215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100684" y="9050088"/>
              <a:ext cx="655529" cy="160637"/>
            </a:xfrm>
            <a:custGeom>
              <a:avLst/>
              <a:gdLst/>
              <a:ahLst/>
              <a:cxnLst/>
              <a:rect l="l" t="t" r="r" b="b"/>
              <a:pathLst>
                <a:path w="655529" h="160637" extrusionOk="0">
                  <a:moveTo>
                    <a:pt x="495009" y="109608"/>
                  </a:moveTo>
                  <a:cubicBezTo>
                    <a:pt x="543895" y="94097"/>
                    <a:pt x="657477" y="113193"/>
                    <a:pt x="655504" y="40306"/>
                  </a:cubicBezTo>
                  <a:cubicBezTo>
                    <a:pt x="652605" y="15418"/>
                    <a:pt x="629714" y="-2236"/>
                    <a:pt x="604948" y="230"/>
                  </a:cubicBezTo>
                  <a:cubicBezTo>
                    <a:pt x="532094" y="7323"/>
                    <a:pt x="459239" y="12964"/>
                    <a:pt x="386525" y="20628"/>
                  </a:cubicBezTo>
                  <a:cubicBezTo>
                    <a:pt x="275745" y="30274"/>
                    <a:pt x="166215" y="61049"/>
                    <a:pt x="54390" y="49424"/>
                  </a:cubicBezTo>
                  <a:cubicBezTo>
                    <a:pt x="-12289" y="47142"/>
                    <a:pt x="-20480" y="149276"/>
                    <a:pt x="45553" y="157931"/>
                  </a:cubicBezTo>
                  <a:cubicBezTo>
                    <a:pt x="196661" y="172710"/>
                    <a:pt x="345151" y="122752"/>
                    <a:pt x="495009" y="109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6190727" y="9329303"/>
              <a:ext cx="594337" cy="154045"/>
            </a:xfrm>
            <a:custGeom>
              <a:avLst/>
              <a:gdLst/>
              <a:ahLst/>
              <a:cxnLst/>
              <a:rect l="l" t="t" r="r" b="b"/>
              <a:pathLst>
                <a:path w="594337" h="154045" extrusionOk="0">
                  <a:moveTo>
                    <a:pt x="310289" y="14866"/>
                  </a:moveTo>
                  <a:cubicBezTo>
                    <a:pt x="233091" y="23660"/>
                    <a:pt x="156691" y="38440"/>
                    <a:pt x="79116" y="43091"/>
                  </a:cubicBezTo>
                  <a:cubicBezTo>
                    <a:pt x="45512" y="38957"/>
                    <a:pt x="-1003" y="55717"/>
                    <a:pt x="32" y="97925"/>
                  </a:cubicBezTo>
                  <a:cubicBezTo>
                    <a:pt x="-3148" y="205474"/>
                    <a:pt x="233242" y="125418"/>
                    <a:pt x="301311" y="125127"/>
                  </a:cubicBezTo>
                  <a:cubicBezTo>
                    <a:pt x="384587" y="112953"/>
                    <a:pt x="468736" y="108830"/>
                    <a:pt x="552325" y="100089"/>
                  </a:cubicBezTo>
                  <a:cubicBezTo>
                    <a:pt x="575647" y="97484"/>
                    <a:pt x="594044" y="77236"/>
                    <a:pt x="594335" y="53791"/>
                  </a:cubicBezTo>
                  <a:cubicBezTo>
                    <a:pt x="595143" y="-38408"/>
                    <a:pt x="372840" y="16158"/>
                    <a:pt x="310289" y="148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026175" y="8223989"/>
              <a:ext cx="380593" cy="1984180"/>
            </a:xfrm>
            <a:custGeom>
              <a:avLst/>
              <a:gdLst/>
              <a:ahLst/>
              <a:cxnLst/>
              <a:rect l="l" t="t" r="r" b="b"/>
              <a:pathLst>
                <a:path w="380593" h="1984180" extrusionOk="0">
                  <a:moveTo>
                    <a:pt x="201576" y="1460975"/>
                  </a:moveTo>
                  <a:cubicBezTo>
                    <a:pt x="57203" y="1010747"/>
                    <a:pt x="67409" y="481528"/>
                    <a:pt x="342090" y="81861"/>
                  </a:cubicBezTo>
                  <a:cubicBezTo>
                    <a:pt x="375608" y="49029"/>
                    <a:pt x="353891" y="-8432"/>
                    <a:pt x="304779" y="1041"/>
                  </a:cubicBezTo>
                  <a:cubicBezTo>
                    <a:pt x="260140" y="13904"/>
                    <a:pt x="237594" y="61118"/>
                    <a:pt x="212224" y="96382"/>
                  </a:cubicBezTo>
                  <a:cubicBezTo>
                    <a:pt x="140565" y="205654"/>
                    <a:pt x="87520" y="326314"/>
                    <a:pt x="52752" y="452141"/>
                  </a:cubicBezTo>
                  <a:cubicBezTo>
                    <a:pt x="-78030" y="962554"/>
                    <a:pt x="47116" y="1509018"/>
                    <a:pt x="287837" y="1967319"/>
                  </a:cubicBezTo>
                  <a:cubicBezTo>
                    <a:pt x="305975" y="1987169"/>
                    <a:pt x="337574" y="1989570"/>
                    <a:pt x="359108" y="1974112"/>
                  </a:cubicBezTo>
                  <a:cubicBezTo>
                    <a:pt x="396526" y="1947437"/>
                    <a:pt x="377504" y="1901817"/>
                    <a:pt x="358817" y="1869653"/>
                  </a:cubicBezTo>
                  <a:cubicBezTo>
                    <a:pt x="294735" y="1738152"/>
                    <a:pt x="247207" y="1599774"/>
                    <a:pt x="201576" y="1460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476038" y="9030538"/>
              <a:ext cx="494995" cy="541466"/>
            </a:xfrm>
            <a:custGeom>
              <a:avLst/>
              <a:gdLst/>
              <a:ahLst/>
              <a:cxnLst/>
              <a:rect l="l" t="t" r="r" b="b"/>
              <a:pathLst>
                <a:path w="494995" h="541466" extrusionOk="0">
                  <a:moveTo>
                    <a:pt x="470990" y="194316"/>
                  </a:moveTo>
                  <a:cubicBezTo>
                    <a:pt x="473005" y="164068"/>
                    <a:pt x="472122" y="124250"/>
                    <a:pt x="439477" y="110536"/>
                  </a:cubicBezTo>
                  <a:cubicBezTo>
                    <a:pt x="367851" y="-1222"/>
                    <a:pt x="201665" y="-46810"/>
                    <a:pt x="106911" y="62504"/>
                  </a:cubicBezTo>
                  <a:cubicBezTo>
                    <a:pt x="1897" y="176059"/>
                    <a:pt x="-63122" y="421901"/>
                    <a:pt x="93720" y="517501"/>
                  </a:cubicBezTo>
                  <a:cubicBezTo>
                    <a:pt x="199553" y="563089"/>
                    <a:pt x="317629" y="492108"/>
                    <a:pt x="377109" y="404139"/>
                  </a:cubicBezTo>
                  <a:cubicBezTo>
                    <a:pt x="389470" y="451073"/>
                    <a:pt x="366946" y="529310"/>
                    <a:pt x="431362" y="541076"/>
                  </a:cubicBezTo>
                  <a:cubicBezTo>
                    <a:pt x="503968" y="547943"/>
                    <a:pt x="499582" y="462742"/>
                    <a:pt x="489150" y="413332"/>
                  </a:cubicBezTo>
                  <a:cubicBezTo>
                    <a:pt x="480431" y="340435"/>
                    <a:pt x="473286" y="267677"/>
                    <a:pt x="470990" y="194316"/>
                  </a:cubicBezTo>
                  <a:close/>
                  <a:moveTo>
                    <a:pt x="168417" y="421933"/>
                  </a:moveTo>
                  <a:cubicBezTo>
                    <a:pt x="30619" y="429802"/>
                    <a:pt x="162996" y="-71224"/>
                    <a:pt x="365556" y="171452"/>
                  </a:cubicBezTo>
                  <a:cubicBezTo>
                    <a:pt x="346383" y="275901"/>
                    <a:pt x="286181" y="406454"/>
                    <a:pt x="168417" y="4219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867523" y="8753574"/>
              <a:ext cx="334585" cy="349697"/>
            </a:xfrm>
            <a:custGeom>
              <a:avLst/>
              <a:gdLst/>
              <a:ahLst/>
              <a:cxnLst/>
              <a:rect l="l" t="t" r="r" b="b"/>
              <a:pathLst>
                <a:path w="334585" h="349697" extrusionOk="0">
                  <a:moveTo>
                    <a:pt x="334289" y="284472"/>
                  </a:moveTo>
                  <a:cubicBezTo>
                    <a:pt x="329094" y="236871"/>
                    <a:pt x="274658" y="234890"/>
                    <a:pt x="237100" y="236656"/>
                  </a:cubicBezTo>
                  <a:cubicBezTo>
                    <a:pt x="263213" y="161239"/>
                    <a:pt x="267039" y="37640"/>
                    <a:pt x="175680" y="6692"/>
                  </a:cubicBezTo>
                  <a:cubicBezTo>
                    <a:pt x="114659" y="-12329"/>
                    <a:pt x="48044" y="10277"/>
                    <a:pt x="9397" y="60806"/>
                  </a:cubicBezTo>
                  <a:cubicBezTo>
                    <a:pt x="9472" y="60784"/>
                    <a:pt x="9537" y="60763"/>
                    <a:pt x="9612" y="60730"/>
                  </a:cubicBezTo>
                  <a:cubicBezTo>
                    <a:pt x="-13085" y="86414"/>
                    <a:pt x="7177" y="130151"/>
                    <a:pt x="41556" y="129806"/>
                  </a:cubicBezTo>
                  <a:cubicBezTo>
                    <a:pt x="75106" y="129182"/>
                    <a:pt x="101995" y="96878"/>
                    <a:pt x="137313" y="108094"/>
                  </a:cubicBezTo>
                  <a:cubicBezTo>
                    <a:pt x="149976" y="142918"/>
                    <a:pt x="139910" y="181326"/>
                    <a:pt x="128044" y="215008"/>
                  </a:cubicBezTo>
                  <a:cubicBezTo>
                    <a:pt x="100605" y="268250"/>
                    <a:pt x="81896" y="332956"/>
                    <a:pt x="159891" y="349135"/>
                  </a:cubicBezTo>
                  <a:cubicBezTo>
                    <a:pt x="204940" y="351277"/>
                    <a:pt x="250765" y="347079"/>
                    <a:pt x="295318" y="340308"/>
                  </a:cubicBezTo>
                  <a:cubicBezTo>
                    <a:pt x="320387" y="335399"/>
                    <a:pt x="337037" y="308929"/>
                    <a:pt x="334289" y="2844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24913" y="8216843"/>
              <a:ext cx="455958" cy="1981547"/>
            </a:xfrm>
            <a:custGeom>
              <a:avLst/>
              <a:gdLst/>
              <a:ahLst/>
              <a:cxnLst/>
              <a:rect l="l" t="t" r="r" b="b"/>
              <a:pathLst>
                <a:path w="455958" h="1981547" extrusionOk="0">
                  <a:moveTo>
                    <a:pt x="356497" y="468415"/>
                  </a:moveTo>
                  <a:cubicBezTo>
                    <a:pt x="302632" y="328562"/>
                    <a:pt x="220574" y="74916"/>
                    <a:pt x="81170" y="6895"/>
                  </a:cubicBezTo>
                  <a:cubicBezTo>
                    <a:pt x="9899" y="-23095"/>
                    <a:pt x="-35311" y="52246"/>
                    <a:pt x="35776" y="89093"/>
                  </a:cubicBezTo>
                  <a:cubicBezTo>
                    <a:pt x="307579" y="421945"/>
                    <a:pt x="421711" y="1031510"/>
                    <a:pt x="290185" y="1440909"/>
                  </a:cubicBezTo>
                  <a:cubicBezTo>
                    <a:pt x="261873" y="1529307"/>
                    <a:pt x="226555" y="1615209"/>
                    <a:pt x="182013" y="1696664"/>
                  </a:cubicBezTo>
                  <a:cubicBezTo>
                    <a:pt x="142859" y="1765202"/>
                    <a:pt x="98931" y="1830791"/>
                    <a:pt x="58279" y="1898522"/>
                  </a:cubicBezTo>
                  <a:cubicBezTo>
                    <a:pt x="42921" y="1924131"/>
                    <a:pt x="50605" y="1958276"/>
                    <a:pt x="76245" y="1974046"/>
                  </a:cubicBezTo>
                  <a:cubicBezTo>
                    <a:pt x="152688" y="2011582"/>
                    <a:pt x="180741" y="1898382"/>
                    <a:pt x="217621" y="1852675"/>
                  </a:cubicBezTo>
                  <a:cubicBezTo>
                    <a:pt x="260213" y="1786861"/>
                    <a:pt x="296780" y="1720077"/>
                    <a:pt x="329726" y="1648385"/>
                  </a:cubicBezTo>
                  <a:cubicBezTo>
                    <a:pt x="505062" y="1278396"/>
                    <a:pt x="482074" y="850041"/>
                    <a:pt x="356497" y="4684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959935">
            <a:off x="-443258" y="2685167"/>
            <a:ext cx="2069732" cy="2602175"/>
            <a:chOff x="-887101" y="5370387"/>
            <a:chExt cx="4139752" cy="5204425"/>
          </a:xfrm>
        </p:grpSpPr>
        <p:sp>
          <p:nvSpPr>
            <p:cNvPr id="32" name="Google Shape;32;p2"/>
            <p:cNvSpPr/>
            <p:nvPr/>
          </p:nvSpPr>
          <p:spPr>
            <a:xfrm>
              <a:off x="-887101" y="5370387"/>
              <a:ext cx="4139752" cy="5204425"/>
            </a:xfrm>
            <a:custGeom>
              <a:avLst/>
              <a:gdLst/>
              <a:ahLst/>
              <a:cxnLst/>
              <a:rect l="l" t="t" r="r" b="b"/>
              <a:pathLst>
                <a:path w="4139752" h="5204425" extrusionOk="0">
                  <a:moveTo>
                    <a:pt x="0" y="2600218"/>
                  </a:moveTo>
                  <a:cubicBezTo>
                    <a:pt x="883" y="2452586"/>
                    <a:pt x="6877" y="2292925"/>
                    <a:pt x="8124" y="2120136"/>
                  </a:cubicBezTo>
                  <a:cubicBezTo>
                    <a:pt x="9205" y="1970239"/>
                    <a:pt x="18503" y="1810517"/>
                    <a:pt x="19884" y="1640137"/>
                  </a:cubicBezTo>
                  <a:cubicBezTo>
                    <a:pt x="21121" y="1488662"/>
                    <a:pt x="16747" y="1328752"/>
                    <a:pt x="18243" y="1160013"/>
                  </a:cubicBezTo>
                  <a:cubicBezTo>
                    <a:pt x="19604" y="1007375"/>
                    <a:pt x="23344" y="847486"/>
                    <a:pt x="24944" y="679931"/>
                  </a:cubicBezTo>
                  <a:cubicBezTo>
                    <a:pt x="26564" y="515565"/>
                    <a:pt x="20238" y="392883"/>
                    <a:pt x="21037" y="301238"/>
                  </a:cubicBezTo>
                  <a:cubicBezTo>
                    <a:pt x="21037" y="300833"/>
                    <a:pt x="20414" y="300853"/>
                    <a:pt x="20414" y="300448"/>
                  </a:cubicBezTo>
                  <a:cubicBezTo>
                    <a:pt x="20819" y="150178"/>
                    <a:pt x="142878" y="29106"/>
                    <a:pt x="291564" y="21585"/>
                  </a:cubicBezTo>
                  <a:cubicBezTo>
                    <a:pt x="426848" y="16433"/>
                    <a:pt x="576967" y="13380"/>
                    <a:pt x="736914" y="10721"/>
                  </a:cubicBezTo>
                  <a:cubicBezTo>
                    <a:pt x="878867" y="8363"/>
                    <a:pt x="1028508" y="4395"/>
                    <a:pt x="1182378" y="3699"/>
                  </a:cubicBezTo>
                  <a:cubicBezTo>
                    <a:pt x="1328134" y="3044"/>
                    <a:pt x="1477661" y="219"/>
                    <a:pt x="1627926" y="822"/>
                  </a:cubicBezTo>
                  <a:cubicBezTo>
                    <a:pt x="1776663" y="1424"/>
                    <a:pt x="1926128" y="572"/>
                    <a:pt x="2073442" y="2182"/>
                  </a:cubicBezTo>
                  <a:cubicBezTo>
                    <a:pt x="2220766" y="583"/>
                    <a:pt x="2370262" y="6213"/>
                    <a:pt x="2519000" y="5610"/>
                  </a:cubicBezTo>
                  <a:cubicBezTo>
                    <a:pt x="2669275" y="5008"/>
                    <a:pt x="2818802" y="-601"/>
                    <a:pt x="2964558" y="53"/>
                  </a:cubicBezTo>
                  <a:cubicBezTo>
                    <a:pt x="3118427" y="739"/>
                    <a:pt x="3268089" y="5797"/>
                    <a:pt x="3410042" y="8155"/>
                  </a:cubicBezTo>
                  <a:cubicBezTo>
                    <a:pt x="3569979" y="10814"/>
                    <a:pt x="3720254" y="11811"/>
                    <a:pt x="3855528" y="16963"/>
                  </a:cubicBezTo>
                  <a:cubicBezTo>
                    <a:pt x="4004213" y="24473"/>
                    <a:pt x="4124205" y="150178"/>
                    <a:pt x="4124610" y="300448"/>
                  </a:cubicBezTo>
                  <a:cubicBezTo>
                    <a:pt x="4124610" y="300853"/>
                    <a:pt x="4126501" y="300822"/>
                    <a:pt x="4126501" y="301227"/>
                  </a:cubicBezTo>
                  <a:cubicBezTo>
                    <a:pt x="4127311" y="392862"/>
                    <a:pt x="4115842" y="515607"/>
                    <a:pt x="4117452" y="679962"/>
                  </a:cubicBezTo>
                  <a:cubicBezTo>
                    <a:pt x="4119041" y="847517"/>
                    <a:pt x="4128225" y="1007354"/>
                    <a:pt x="4129586" y="1159992"/>
                  </a:cubicBezTo>
                  <a:cubicBezTo>
                    <a:pt x="4131092" y="1328752"/>
                    <a:pt x="4138385" y="1488578"/>
                    <a:pt x="4139622" y="1640074"/>
                  </a:cubicBezTo>
                  <a:cubicBezTo>
                    <a:pt x="4141014" y="1810454"/>
                    <a:pt x="4130791" y="1970322"/>
                    <a:pt x="4131872" y="2120219"/>
                  </a:cubicBezTo>
                  <a:cubicBezTo>
                    <a:pt x="4133118" y="2292988"/>
                    <a:pt x="4131456" y="2452596"/>
                    <a:pt x="4132339" y="2600207"/>
                  </a:cubicBezTo>
                  <a:cubicBezTo>
                    <a:pt x="4131456" y="2747839"/>
                    <a:pt x="4134302" y="2907458"/>
                    <a:pt x="4133056" y="3080248"/>
                  </a:cubicBezTo>
                  <a:cubicBezTo>
                    <a:pt x="4131975" y="3230144"/>
                    <a:pt x="4136017" y="3389971"/>
                    <a:pt x="4134635" y="3560351"/>
                  </a:cubicBezTo>
                  <a:cubicBezTo>
                    <a:pt x="4133399" y="3711826"/>
                    <a:pt x="4137232" y="3871736"/>
                    <a:pt x="4135726" y="4040474"/>
                  </a:cubicBezTo>
                  <a:cubicBezTo>
                    <a:pt x="4134365" y="4193113"/>
                    <a:pt x="4133056" y="4353033"/>
                    <a:pt x="4131456" y="4520587"/>
                  </a:cubicBezTo>
                  <a:cubicBezTo>
                    <a:pt x="4128464" y="4825979"/>
                    <a:pt x="4178684" y="5169948"/>
                    <a:pt x="3855632" y="5186277"/>
                  </a:cubicBezTo>
                  <a:cubicBezTo>
                    <a:pt x="3720348" y="5191429"/>
                    <a:pt x="3570010" y="5194078"/>
                    <a:pt x="3410063" y="5196737"/>
                  </a:cubicBezTo>
                  <a:cubicBezTo>
                    <a:pt x="3268110" y="5199095"/>
                    <a:pt x="3118385" y="5203717"/>
                    <a:pt x="2964516" y="5204402"/>
                  </a:cubicBezTo>
                  <a:cubicBezTo>
                    <a:pt x="2818760" y="5205057"/>
                    <a:pt x="2669233" y="5191481"/>
                    <a:pt x="2518969" y="5190878"/>
                  </a:cubicBezTo>
                  <a:cubicBezTo>
                    <a:pt x="2370231" y="5190276"/>
                    <a:pt x="2220725" y="5197111"/>
                    <a:pt x="2073411" y="5195501"/>
                  </a:cubicBezTo>
                  <a:cubicBezTo>
                    <a:pt x="1926086" y="5197100"/>
                    <a:pt x="1776590" y="5193454"/>
                    <a:pt x="1627842" y="5194057"/>
                  </a:cubicBezTo>
                  <a:cubicBezTo>
                    <a:pt x="1477567" y="5194659"/>
                    <a:pt x="1328082" y="5194264"/>
                    <a:pt x="1182326" y="5193610"/>
                  </a:cubicBezTo>
                  <a:cubicBezTo>
                    <a:pt x="1028457" y="5192924"/>
                    <a:pt x="878867" y="5188573"/>
                    <a:pt x="736903" y="5186204"/>
                  </a:cubicBezTo>
                  <a:cubicBezTo>
                    <a:pt x="576967" y="5183545"/>
                    <a:pt x="426837" y="5183078"/>
                    <a:pt x="291564" y="5177925"/>
                  </a:cubicBezTo>
                  <a:cubicBezTo>
                    <a:pt x="142920" y="5170426"/>
                    <a:pt x="32091" y="5050227"/>
                    <a:pt x="31686" y="4899956"/>
                  </a:cubicBezTo>
                  <a:cubicBezTo>
                    <a:pt x="31686" y="4899551"/>
                    <a:pt x="23853" y="4899572"/>
                    <a:pt x="23842" y="4899177"/>
                  </a:cubicBezTo>
                  <a:cubicBezTo>
                    <a:pt x="23043" y="4807542"/>
                    <a:pt x="15864" y="4684974"/>
                    <a:pt x="14254" y="4520619"/>
                  </a:cubicBezTo>
                  <a:cubicBezTo>
                    <a:pt x="12664" y="4353064"/>
                    <a:pt x="20965" y="4193061"/>
                    <a:pt x="19604" y="4040422"/>
                  </a:cubicBezTo>
                  <a:cubicBezTo>
                    <a:pt x="18108" y="3871663"/>
                    <a:pt x="13848" y="3711805"/>
                    <a:pt x="12612" y="3560309"/>
                  </a:cubicBezTo>
                  <a:cubicBezTo>
                    <a:pt x="11220" y="3389929"/>
                    <a:pt x="7075" y="3230175"/>
                    <a:pt x="5994" y="3080279"/>
                  </a:cubicBezTo>
                  <a:cubicBezTo>
                    <a:pt x="4758" y="2907500"/>
                    <a:pt x="883" y="2747829"/>
                    <a:pt x="0" y="2600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" name="Google Shape;33;p2"/>
            <p:cNvGrpSpPr/>
            <p:nvPr/>
          </p:nvGrpSpPr>
          <p:grpSpPr>
            <a:xfrm>
              <a:off x="-554999" y="5754612"/>
              <a:ext cx="3553588" cy="4570095"/>
              <a:chOff x="-554999" y="5754612"/>
              <a:chExt cx="3553588" cy="4570095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-554999" y="5754612"/>
                <a:ext cx="3523134" cy="756350"/>
              </a:xfrm>
              <a:custGeom>
                <a:avLst/>
                <a:gdLst/>
                <a:ahLst/>
                <a:cxnLst/>
                <a:rect l="l" t="t" r="r" b="b"/>
                <a:pathLst>
                  <a:path w="3523134" h="756350" extrusionOk="0">
                    <a:moveTo>
                      <a:pt x="3261232" y="755523"/>
                    </a:moveTo>
                    <a:cubicBezTo>
                      <a:pt x="3312366" y="754038"/>
                      <a:pt x="3365422" y="747203"/>
                      <a:pt x="3411320" y="723282"/>
                    </a:cubicBezTo>
                    <a:cubicBezTo>
                      <a:pt x="3462859" y="696472"/>
                      <a:pt x="3490940" y="648577"/>
                      <a:pt x="3499230" y="591947"/>
                    </a:cubicBezTo>
                    <a:cubicBezTo>
                      <a:pt x="3509754" y="519569"/>
                      <a:pt x="3515572" y="446278"/>
                      <a:pt x="3518990" y="373153"/>
                    </a:cubicBezTo>
                    <a:cubicBezTo>
                      <a:pt x="3522221" y="303839"/>
                      <a:pt x="3525681" y="232999"/>
                      <a:pt x="3520434" y="163832"/>
                    </a:cubicBezTo>
                    <a:cubicBezTo>
                      <a:pt x="3508269" y="3382"/>
                      <a:pt x="3358991" y="6145"/>
                      <a:pt x="3233359" y="4472"/>
                    </a:cubicBezTo>
                    <a:cubicBezTo>
                      <a:pt x="2772623" y="-1646"/>
                      <a:pt x="726753" y="-1334"/>
                      <a:pt x="289776" y="4472"/>
                    </a:cubicBezTo>
                    <a:cubicBezTo>
                      <a:pt x="164144" y="6145"/>
                      <a:pt x="14866" y="3371"/>
                      <a:pt x="2701" y="163832"/>
                    </a:cubicBezTo>
                    <a:cubicBezTo>
                      <a:pt x="-2546" y="232989"/>
                      <a:pt x="914" y="303829"/>
                      <a:pt x="4145" y="373153"/>
                    </a:cubicBezTo>
                    <a:cubicBezTo>
                      <a:pt x="7563" y="446278"/>
                      <a:pt x="13380" y="519569"/>
                      <a:pt x="23904" y="591947"/>
                    </a:cubicBezTo>
                    <a:cubicBezTo>
                      <a:pt x="32195" y="648577"/>
                      <a:pt x="60276" y="696472"/>
                      <a:pt x="111815" y="723282"/>
                    </a:cubicBezTo>
                    <a:cubicBezTo>
                      <a:pt x="157713" y="747203"/>
                      <a:pt x="210769" y="754038"/>
                      <a:pt x="261903" y="755523"/>
                    </a:cubicBezTo>
                    <a:cubicBezTo>
                      <a:pt x="410973" y="758369"/>
                      <a:pt x="560344" y="753082"/>
                      <a:pt x="709445" y="751607"/>
                    </a:cubicBezTo>
                    <a:cubicBezTo>
                      <a:pt x="710889" y="751597"/>
                      <a:pt x="2812318" y="751597"/>
                      <a:pt x="2813690" y="751607"/>
                    </a:cubicBezTo>
                    <a:cubicBezTo>
                      <a:pt x="2962781" y="753082"/>
                      <a:pt x="3112162" y="758369"/>
                      <a:pt x="3261232" y="755523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510264" y="7739582"/>
                <a:ext cx="698364" cy="712307"/>
              </a:xfrm>
              <a:custGeom>
                <a:avLst/>
                <a:gdLst/>
                <a:ahLst/>
                <a:cxnLst/>
                <a:rect l="l" t="t" r="r" b="b"/>
                <a:pathLst>
                  <a:path w="698364" h="712307" extrusionOk="0">
                    <a:moveTo>
                      <a:pt x="423137" y="1572"/>
                    </a:moveTo>
                    <a:cubicBezTo>
                      <a:pt x="183954" y="-2500"/>
                      <a:pt x="38759" y="-9781"/>
                      <a:pt x="6980" y="140707"/>
                    </a:cubicBezTo>
                    <a:cubicBezTo>
                      <a:pt x="-10515" y="224718"/>
                      <a:pt x="9587" y="517001"/>
                      <a:pt x="16236" y="560928"/>
                    </a:cubicBezTo>
                    <a:cubicBezTo>
                      <a:pt x="22937" y="605229"/>
                      <a:pt x="33014" y="649832"/>
                      <a:pt x="73022" y="675135"/>
                    </a:cubicBezTo>
                    <a:cubicBezTo>
                      <a:pt x="149650" y="723580"/>
                      <a:pt x="548884" y="723113"/>
                      <a:pt x="629304" y="682811"/>
                    </a:cubicBezTo>
                    <a:cubicBezTo>
                      <a:pt x="717090" y="638821"/>
                      <a:pt x="691367" y="497100"/>
                      <a:pt x="696416" y="346559"/>
                    </a:cubicBezTo>
                    <a:cubicBezTo>
                      <a:pt x="704686" y="100520"/>
                      <a:pt x="698816" y="5405"/>
                      <a:pt x="423137" y="157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511256" y="8674788"/>
                <a:ext cx="698912" cy="712803"/>
              </a:xfrm>
              <a:custGeom>
                <a:avLst/>
                <a:gdLst/>
                <a:ahLst/>
                <a:cxnLst/>
                <a:rect l="l" t="t" r="r" b="b"/>
                <a:pathLst>
                  <a:path w="698912" h="712803" extrusionOk="0">
                    <a:moveTo>
                      <a:pt x="473373" y="4467"/>
                    </a:moveTo>
                    <a:cubicBezTo>
                      <a:pt x="212113" y="-4819"/>
                      <a:pt x="42515" y="-14759"/>
                      <a:pt x="8460" y="143333"/>
                    </a:cubicBezTo>
                    <a:cubicBezTo>
                      <a:pt x="-6791" y="215087"/>
                      <a:pt x="2622" y="538240"/>
                      <a:pt x="5707" y="566223"/>
                    </a:cubicBezTo>
                    <a:cubicBezTo>
                      <a:pt x="11026" y="614461"/>
                      <a:pt x="22319" y="660029"/>
                      <a:pt x="68768" y="683307"/>
                    </a:cubicBezTo>
                    <a:cubicBezTo>
                      <a:pt x="149853" y="723941"/>
                      <a:pt x="549004" y="723713"/>
                      <a:pt x="625050" y="675631"/>
                    </a:cubicBezTo>
                    <a:cubicBezTo>
                      <a:pt x="693357" y="632441"/>
                      <a:pt x="687383" y="504815"/>
                      <a:pt x="693700" y="378393"/>
                    </a:cubicBezTo>
                    <a:cubicBezTo>
                      <a:pt x="705782" y="136415"/>
                      <a:pt x="717584" y="12320"/>
                      <a:pt x="473373" y="4467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514845" y="6803672"/>
                <a:ext cx="705823" cy="713917"/>
              </a:xfrm>
              <a:custGeom>
                <a:avLst/>
                <a:gdLst/>
                <a:ahLst/>
                <a:cxnLst/>
                <a:rect l="l" t="t" r="r" b="b"/>
                <a:pathLst>
                  <a:path w="705823" h="713917" extrusionOk="0">
                    <a:moveTo>
                      <a:pt x="375327" y="2"/>
                    </a:moveTo>
                    <a:cubicBezTo>
                      <a:pt x="145297" y="345"/>
                      <a:pt x="37523" y="-4797"/>
                      <a:pt x="7935" y="139418"/>
                    </a:cubicBezTo>
                    <a:cubicBezTo>
                      <a:pt x="-12448" y="238792"/>
                      <a:pt x="10740" y="467256"/>
                      <a:pt x="29201" y="556970"/>
                    </a:cubicBezTo>
                    <a:cubicBezTo>
                      <a:pt x="51641" y="665048"/>
                      <a:pt x="75110" y="689416"/>
                      <a:pt x="197189" y="702327"/>
                    </a:cubicBezTo>
                    <a:cubicBezTo>
                      <a:pt x="326323" y="715841"/>
                      <a:pt x="422160" y="716090"/>
                      <a:pt x="501344" y="710419"/>
                    </a:cubicBezTo>
                    <a:cubicBezTo>
                      <a:pt x="764006" y="692075"/>
                      <a:pt x="696551" y="628059"/>
                      <a:pt x="701569" y="316041"/>
                    </a:cubicBezTo>
                    <a:cubicBezTo>
                      <a:pt x="705683" y="60466"/>
                      <a:pt x="664211" y="-424"/>
                      <a:pt x="375327" y="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514437" y="9610790"/>
                <a:ext cx="705829" cy="713917"/>
              </a:xfrm>
              <a:custGeom>
                <a:avLst/>
                <a:gdLst/>
                <a:ahLst/>
                <a:cxnLst/>
                <a:rect l="l" t="t" r="r" b="b"/>
                <a:pathLst>
                  <a:path w="705829" h="713917" extrusionOk="0">
                    <a:moveTo>
                      <a:pt x="330507" y="2"/>
                    </a:moveTo>
                    <a:cubicBezTo>
                      <a:pt x="41623" y="-424"/>
                      <a:pt x="151" y="60476"/>
                      <a:pt x="4255" y="316040"/>
                    </a:cubicBezTo>
                    <a:cubicBezTo>
                      <a:pt x="9273" y="628059"/>
                      <a:pt x="-58182" y="692075"/>
                      <a:pt x="204479" y="710419"/>
                    </a:cubicBezTo>
                    <a:cubicBezTo>
                      <a:pt x="283663" y="716090"/>
                      <a:pt x="379501" y="715841"/>
                      <a:pt x="508634" y="702327"/>
                    </a:cubicBezTo>
                    <a:cubicBezTo>
                      <a:pt x="630704" y="689416"/>
                      <a:pt x="654182" y="665048"/>
                      <a:pt x="676622" y="556970"/>
                    </a:cubicBezTo>
                    <a:cubicBezTo>
                      <a:pt x="695094" y="467256"/>
                      <a:pt x="718282" y="238781"/>
                      <a:pt x="697888" y="139418"/>
                    </a:cubicBezTo>
                    <a:cubicBezTo>
                      <a:pt x="668311" y="-4797"/>
                      <a:pt x="560537" y="345"/>
                      <a:pt x="330507" y="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292760" y="6803672"/>
                <a:ext cx="705829" cy="713917"/>
              </a:xfrm>
              <a:custGeom>
                <a:avLst/>
                <a:gdLst/>
                <a:ahLst/>
                <a:cxnLst/>
                <a:rect l="l" t="t" r="r" b="b"/>
                <a:pathLst>
                  <a:path w="705829" h="713917" extrusionOk="0">
                    <a:moveTo>
                      <a:pt x="330507" y="2"/>
                    </a:moveTo>
                    <a:cubicBezTo>
                      <a:pt x="41623" y="-424"/>
                      <a:pt x="151" y="60476"/>
                      <a:pt x="4255" y="316041"/>
                    </a:cubicBezTo>
                    <a:cubicBezTo>
                      <a:pt x="9273" y="628059"/>
                      <a:pt x="-58182" y="692075"/>
                      <a:pt x="204479" y="710419"/>
                    </a:cubicBezTo>
                    <a:cubicBezTo>
                      <a:pt x="283663" y="716090"/>
                      <a:pt x="379511" y="715841"/>
                      <a:pt x="508634" y="702327"/>
                    </a:cubicBezTo>
                    <a:cubicBezTo>
                      <a:pt x="630703" y="689416"/>
                      <a:pt x="654182" y="665048"/>
                      <a:pt x="676622" y="556970"/>
                    </a:cubicBezTo>
                    <a:cubicBezTo>
                      <a:pt x="695094" y="467256"/>
                      <a:pt x="718282" y="238792"/>
                      <a:pt x="697888" y="139418"/>
                    </a:cubicBezTo>
                    <a:cubicBezTo>
                      <a:pt x="668311" y="-4807"/>
                      <a:pt x="560537" y="335"/>
                      <a:pt x="330507" y="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6933" y="8675284"/>
                <a:ext cx="698360" cy="712336"/>
              </a:xfrm>
              <a:custGeom>
                <a:avLst/>
                <a:gdLst/>
                <a:ahLst/>
                <a:cxnLst/>
                <a:rect l="l" t="t" r="r" b="b"/>
                <a:pathLst>
                  <a:path w="698360" h="712336" extrusionOk="0">
                    <a:moveTo>
                      <a:pt x="196223" y="704198"/>
                    </a:moveTo>
                    <a:cubicBezTo>
                      <a:pt x="298512" y="713775"/>
                      <a:pt x="399980" y="715187"/>
                      <a:pt x="500378" y="706898"/>
                    </a:cubicBezTo>
                    <a:cubicBezTo>
                      <a:pt x="731822" y="688098"/>
                      <a:pt x="687170" y="621818"/>
                      <a:pt x="696416" y="346559"/>
                    </a:cubicBezTo>
                    <a:cubicBezTo>
                      <a:pt x="704676" y="100530"/>
                      <a:pt x="698816" y="5415"/>
                      <a:pt x="423137" y="1572"/>
                    </a:cubicBezTo>
                    <a:cubicBezTo>
                      <a:pt x="183954" y="-2500"/>
                      <a:pt x="38759" y="-9781"/>
                      <a:pt x="6980" y="140707"/>
                    </a:cubicBezTo>
                    <a:cubicBezTo>
                      <a:pt x="-10515" y="224718"/>
                      <a:pt x="9587" y="517001"/>
                      <a:pt x="16236" y="560929"/>
                    </a:cubicBezTo>
                    <a:cubicBezTo>
                      <a:pt x="34043" y="678573"/>
                      <a:pt x="78725" y="693250"/>
                      <a:pt x="196223" y="70419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24422" y="6804492"/>
                <a:ext cx="698360" cy="712307"/>
              </a:xfrm>
              <a:custGeom>
                <a:avLst/>
                <a:gdLst/>
                <a:ahLst/>
                <a:cxnLst/>
                <a:rect l="l" t="t" r="r" b="b"/>
                <a:pathLst>
                  <a:path w="698360" h="712307" extrusionOk="0">
                    <a:moveTo>
                      <a:pt x="423137" y="1572"/>
                    </a:moveTo>
                    <a:cubicBezTo>
                      <a:pt x="183954" y="-2500"/>
                      <a:pt x="38759" y="-9781"/>
                      <a:pt x="6980" y="140707"/>
                    </a:cubicBezTo>
                    <a:cubicBezTo>
                      <a:pt x="-10515" y="224718"/>
                      <a:pt x="9587" y="517001"/>
                      <a:pt x="16236" y="560928"/>
                    </a:cubicBezTo>
                    <a:cubicBezTo>
                      <a:pt x="22937" y="605229"/>
                      <a:pt x="33014" y="649832"/>
                      <a:pt x="73022" y="675135"/>
                    </a:cubicBezTo>
                    <a:cubicBezTo>
                      <a:pt x="149650" y="723580"/>
                      <a:pt x="548884" y="723113"/>
                      <a:pt x="629304" y="682811"/>
                    </a:cubicBezTo>
                    <a:cubicBezTo>
                      <a:pt x="717090" y="638811"/>
                      <a:pt x="691367" y="497099"/>
                      <a:pt x="696416" y="346559"/>
                    </a:cubicBezTo>
                    <a:cubicBezTo>
                      <a:pt x="704675" y="100530"/>
                      <a:pt x="698816" y="5415"/>
                      <a:pt x="423137" y="157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95940" y="7739075"/>
                <a:ext cx="698907" cy="712839"/>
              </a:xfrm>
              <a:custGeom>
                <a:avLst/>
                <a:gdLst/>
                <a:ahLst/>
                <a:cxnLst/>
                <a:rect l="l" t="t" r="r" b="b"/>
                <a:pathLst>
                  <a:path w="698907" h="712839" extrusionOk="0">
                    <a:moveTo>
                      <a:pt x="197683" y="707395"/>
                    </a:moveTo>
                    <a:cubicBezTo>
                      <a:pt x="298071" y="715694"/>
                      <a:pt x="399528" y="714281"/>
                      <a:pt x="501838" y="704694"/>
                    </a:cubicBezTo>
                    <a:cubicBezTo>
                      <a:pt x="689523" y="687202"/>
                      <a:pt x="680745" y="637230"/>
                      <a:pt x="693689" y="378393"/>
                    </a:cubicBezTo>
                    <a:cubicBezTo>
                      <a:pt x="705782" y="136415"/>
                      <a:pt x="717584" y="12320"/>
                      <a:pt x="473373" y="4467"/>
                    </a:cubicBezTo>
                    <a:cubicBezTo>
                      <a:pt x="212113" y="-4819"/>
                      <a:pt x="42515" y="-14759"/>
                      <a:pt x="8460" y="143333"/>
                    </a:cubicBezTo>
                    <a:cubicBezTo>
                      <a:pt x="-6791" y="215087"/>
                      <a:pt x="2622" y="538240"/>
                      <a:pt x="5707" y="566223"/>
                    </a:cubicBezTo>
                    <a:cubicBezTo>
                      <a:pt x="19265" y="689144"/>
                      <a:pt x="76144" y="697516"/>
                      <a:pt x="197683" y="707395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60743" y="7739468"/>
                <a:ext cx="698450" cy="712324"/>
              </a:xfrm>
              <a:custGeom>
                <a:avLst/>
                <a:gdLst/>
                <a:ahLst/>
                <a:cxnLst/>
                <a:rect l="l" t="t" r="r" b="b"/>
                <a:pathLst>
                  <a:path w="698450" h="712324" extrusionOk="0">
                    <a:moveTo>
                      <a:pt x="69985" y="680358"/>
                    </a:moveTo>
                    <a:cubicBezTo>
                      <a:pt x="149190" y="723351"/>
                      <a:pt x="548444" y="723444"/>
                      <a:pt x="626267" y="677803"/>
                    </a:cubicBezTo>
                    <a:cubicBezTo>
                      <a:pt x="701337" y="633949"/>
                      <a:pt x="688414" y="504401"/>
                      <a:pt x="694408" y="367561"/>
                    </a:cubicBezTo>
                    <a:cubicBezTo>
                      <a:pt x="705368" y="124450"/>
                      <a:pt x="712370" y="9860"/>
                      <a:pt x="456430" y="3285"/>
                    </a:cubicBezTo>
                    <a:cubicBezTo>
                      <a:pt x="200531" y="-4225"/>
                      <a:pt x="40823" y="-12150"/>
                      <a:pt x="7766" y="142244"/>
                    </a:cubicBezTo>
                    <a:cubicBezTo>
                      <a:pt x="-8067" y="217301"/>
                      <a:pt x="4473" y="527128"/>
                      <a:pt x="9013" y="564241"/>
                    </a:cubicBezTo>
                    <a:cubicBezTo>
                      <a:pt x="14799" y="611159"/>
                      <a:pt x="25676" y="656406"/>
                      <a:pt x="69985" y="68035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361254" y="6803996"/>
                <a:ext cx="698917" cy="712803"/>
              </a:xfrm>
              <a:custGeom>
                <a:avLst/>
                <a:gdLst/>
                <a:ahLst/>
                <a:cxnLst/>
                <a:rect l="l" t="t" r="r" b="b"/>
                <a:pathLst>
                  <a:path w="698917" h="712803" extrusionOk="0">
                    <a:moveTo>
                      <a:pt x="473372" y="4467"/>
                    </a:moveTo>
                    <a:cubicBezTo>
                      <a:pt x="212113" y="-4819"/>
                      <a:pt x="42515" y="-14759"/>
                      <a:pt x="8460" y="143333"/>
                    </a:cubicBezTo>
                    <a:cubicBezTo>
                      <a:pt x="-6790" y="215087"/>
                      <a:pt x="2622" y="538240"/>
                      <a:pt x="5707" y="566223"/>
                    </a:cubicBezTo>
                    <a:cubicBezTo>
                      <a:pt x="11026" y="614461"/>
                      <a:pt x="22319" y="660029"/>
                      <a:pt x="68768" y="683307"/>
                    </a:cubicBezTo>
                    <a:cubicBezTo>
                      <a:pt x="149853" y="723941"/>
                      <a:pt x="549004" y="723713"/>
                      <a:pt x="625050" y="675631"/>
                    </a:cubicBezTo>
                    <a:cubicBezTo>
                      <a:pt x="693357" y="632441"/>
                      <a:pt x="687383" y="504815"/>
                      <a:pt x="693700" y="378393"/>
                    </a:cubicBezTo>
                    <a:cubicBezTo>
                      <a:pt x="705792" y="136415"/>
                      <a:pt x="717594" y="12320"/>
                      <a:pt x="473372" y="4467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361172" y="8675323"/>
                <a:ext cx="698074" cy="712174"/>
              </a:xfrm>
              <a:custGeom>
                <a:avLst/>
                <a:gdLst/>
                <a:ahLst/>
                <a:cxnLst/>
                <a:rect l="l" t="t" r="r" b="b"/>
                <a:pathLst>
                  <a:path w="698074" h="712174" extrusionOk="0">
                    <a:moveTo>
                      <a:pt x="439577" y="2332"/>
                    </a:moveTo>
                    <a:cubicBezTo>
                      <a:pt x="191574" y="-3422"/>
                      <a:pt x="39481" y="-10527"/>
                      <a:pt x="7171" y="141384"/>
                    </a:cubicBezTo>
                    <a:cubicBezTo>
                      <a:pt x="-9087" y="218966"/>
                      <a:pt x="6569" y="519434"/>
                      <a:pt x="12428" y="562488"/>
                    </a:cubicBezTo>
                    <a:cubicBezTo>
                      <a:pt x="18672" y="608098"/>
                      <a:pt x="29154" y="653033"/>
                      <a:pt x="71302" y="677650"/>
                    </a:cubicBezTo>
                    <a:cubicBezTo>
                      <a:pt x="149260" y="723374"/>
                      <a:pt x="548525" y="723125"/>
                      <a:pt x="627584" y="680206"/>
                    </a:cubicBezTo>
                    <a:cubicBezTo>
                      <a:pt x="709272" y="636040"/>
                      <a:pt x="689803" y="497787"/>
                      <a:pt x="695216" y="356958"/>
                    </a:cubicBezTo>
                    <a:cubicBezTo>
                      <a:pt x="705023" y="109340"/>
                      <a:pt x="704275" y="7536"/>
                      <a:pt x="439577" y="233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25446" y="7739611"/>
                <a:ext cx="69808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698080" h="712175" extrusionOk="0">
                    <a:moveTo>
                      <a:pt x="439577" y="2332"/>
                    </a:moveTo>
                    <a:cubicBezTo>
                      <a:pt x="191574" y="-3422"/>
                      <a:pt x="39481" y="-10527"/>
                      <a:pt x="7171" y="141385"/>
                    </a:cubicBezTo>
                    <a:cubicBezTo>
                      <a:pt x="-9087" y="218966"/>
                      <a:pt x="6569" y="519434"/>
                      <a:pt x="12428" y="562488"/>
                    </a:cubicBezTo>
                    <a:cubicBezTo>
                      <a:pt x="18672" y="608098"/>
                      <a:pt x="29154" y="653033"/>
                      <a:pt x="71312" y="677650"/>
                    </a:cubicBezTo>
                    <a:cubicBezTo>
                      <a:pt x="149270" y="723375"/>
                      <a:pt x="548535" y="723125"/>
                      <a:pt x="627595" y="680206"/>
                    </a:cubicBezTo>
                    <a:cubicBezTo>
                      <a:pt x="709282" y="636040"/>
                      <a:pt x="689814" y="497787"/>
                      <a:pt x="695226" y="356959"/>
                    </a:cubicBezTo>
                    <a:cubicBezTo>
                      <a:pt x="705023" y="109340"/>
                      <a:pt x="704265" y="7536"/>
                      <a:pt x="439577" y="233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292351" y="9610790"/>
                <a:ext cx="705826" cy="713917"/>
              </a:xfrm>
              <a:custGeom>
                <a:avLst/>
                <a:gdLst/>
                <a:ahLst/>
                <a:cxnLst/>
                <a:rect l="l" t="t" r="r" b="b"/>
                <a:pathLst>
                  <a:path w="705826" h="713917" extrusionOk="0">
                    <a:moveTo>
                      <a:pt x="701579" y="316040"/>
                    </a:moveTo>
                    <a:cubicBezTo>
                      <a:pt x="705693" y="60476"/>
                      <a:pt x="664221" y="-424"/>
                      <a:pt x="375327" y="2"/>
                    </a:cubicBezTo>
                    <a:cubicBezTo>
                      <a:pt x="145297" y="345"/>
                      <a:pt x="37523" y="-4797"/>
                      <a:pt x="7935" y="139418"/>
                    </a:cubicBezTo>
                    <a:cubicBezTo>
                      <a:pt x="-12448" y="238792"/>
                      <a:pt x="10740" y="467256"/>
                      <a:pt x="29201" y="556970"/>
                    </a:cubicBezTo>
                    <a:cubicBezTo>
                      <a:pt x="51641" y="665048"/>
                      <a:pt x="75110" y="689416"/>
                      <a:pt x="197189" y="702327"/>
                    </a:cubicBezTo>
                    <a:cubicBezTo>
                      <a:pt x="326323" y="715841"/>
                      <a:pt x="422160" y="716090"/>
                      <a:pt x="501344" y="710419"/>
                    </a:cubicBezTo>
                    <a:cubicBezTo>
                      <a:pt x="764006" y="692075"/>
                      <a:pt x="696551" y="628059"/>
                      <a:pt x="701579" y="316040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25007" y="8675181"/>
                <a:ext cx="698450" cy="712324"/>
              </a:xfrm>
              <a:custGeom>
                <a:avLst/>
                <a:gdLst/>
                <a:ahLst/>
                <a:cxnLst/>
                <a:rect l="l" t="t" r="r" b="b"/>
                <a:pathLst>
                  <a:path w="698450" h="712324" extrusionOk="0">
                    <a:moveTo>
                      <a:pt x="69985" y="680358"/>
                    </a:moveTo>
                    <a:cubicBezTo>
                      <a:pt x="149190" y="723351"/>
                      <a:pt x="548444" y="723444"/>
                      <a:pt x="626267" y="677803"/>
                    </a:cubicBezTo>
                    <a:cubicBezTo>
                      <a:pt x="701337" y="633949"/>
                      <a:pt x="688413" y="504411"/>
                      <a:pt x="694408" y="367561"/>
                    </a:cubicBezTo>
                    <a:cubicBezTo>
                      <a:pt x="705368" y="124451"/>
                      <a:pt x="712370" y="9870"/>
                      <a:pt x="456430" y="3285"/>
                    </a:cubicBezTo>
                    <a:cubicBezTo>
                      <a:pt x="200531" y="-4225"/>
                      <a:pt x="40823" y="-12150"/>
                      <a:pt x="7766" y="142243"/>
                    </a:cubicBezTo>
                    <a:cubicBezTo>
                      <a:pt x="-8067" y="217301"/>
                      <a:pt x="4473" y="527128"/>
                      <a:pt x="9013" y="564241"/>
                    </a:cubicBezTo>
                    <a:cubicBezTo>
                      <a:pt x="14799" y="611159"/>
                      <a:pt x="25687" y="656406"/>
                      <a:pt x="69985" y="68035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25528" y="9611113"/>
                <a:ext cx="698912" cy="712840"/>
              </a:xfrm>
              <a:custGeom>
                <a:avLst/>
                <a:gdLst/>
                <a:ahLst/>
                <a:cxnLst/>
                <a:rect l="l" t="t" r="r" b="b"/>
                <a:pathLst>
                  <a:path w="698912" h="712840" extrusionOk="0">
                    <a:moveTo>
                      <a:pt x="473373" y="4467"/>
                    </a:moveTo>
                    <a:cubicBezTo>
                      <a:pt x="212113" y="-4819"/>
                      <a:pt x="42515" y="-14759"/>
                      <a:pt x="8460" y="143333"/>
                    </a:cubicBezTo>
                    <a:cubicBezTo>
                      <a:pt x="-6791" y="215087"/>
                      <a:pt x="2622" y="538240"/>
                      <a:pt x="5707" y="566223"/>
                    </a:cubicBezTo>
                    <a:cubicBezTo>
                      <a:pt x="19275" y="689134"/>
                      <a:pt x="76144" y="697527"/>
                      <a:pt x="197694" y="707395"/>
                    </a:cubicBezTo>
                    <a:cubicBezTo>
                      <a:pt x="298081" y="715694"/>
                      <a:pt x="399539" y="714281"/>
                      <a:pt x="501849" y="704694"/>
                    </a:cubicBezTo>
                    <a:cubicBezTo>
                      <a:pt x="689534" y="687202"/>
                      <a:pt x="680755" y="637219"/>
                      <a:pt x="693700" y="378393"/>
                    </a:cubicBezTo>
                    <a:cubicBezTo>
                      <a:pt x="705782" y="136425"/>
                      <a:pt x="717584" y="12320"/>
                      <a:pt x="473373" y="4467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360147" y="9611620"/>
                <a:ext cx="698364" cy="712336"/>
              </a:xfrm>
              <a:custGeom>
                <a:avLst/>
                <a:gdLst/>
                <a:ahLst/>
                <a:cxnLst/>
                <a:rect l="l" t="t" r="r" b="b"/>
                <a:pathLst>
                  <a:path w="698364" h="712336" extrusionOk="0">
                    <a:moveTo>
                      <a:pt x="423137" y="1572"/>
                    </a:moveTo>
                    <a:cubicBezTo>
                      <a:pt x="183954" y="-2500"/>
                      <a:pt x="38759" y="-9781"/>
                      <a:pt x="6980" y="140707"/>
                    </a:cubicBezTo>
                    <a:cubicBezTo>
                      <a:pt x="-10515" y="224718"/>
                      <a:pt x="9587" y="517001"/>
                      <a:pt x="16236" y="560928"/>
                    </a:cubicBezTo>
                    <a:cubicBezTo>
                      <a:pt x="34043" y="678573"/>
                      <a:pt x="78715" y="693239"/>
                      <a:pt x="196224" y="704198"/>
                    </a:cubicBezTo>
                    <a:cubicBezTo>
                      <a:pt x="298512" y="713775"/>
                      <a:pt x="399980" y="715187"/>
                      <a:pt x="500378" y="706898"/>
                    </a:cubicBezTo>
                    <a:cubicBezTo>
                      <a:pt x="731822" y="688098"/>
                      <a:pt x="687170" y="621817"/>
                      <a:pt x="696416" y="346559"/>
                    </a:cubicBezTo>
                    <a:cubicBezTo>
                      <a:pt x="704686" y="100530"/>
                      <a:pt x="698826" y="5405"/>
                      <a:pt x="423137" y="157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" name="Google Shape;51;p2"/>
            <p:cNvSpPr/>
            <p:nvPr/>
          </p:nvSpPr>
          <p:spPr>
            <a:xfrm>
              <a:off x="-574000" y="5702375"/>
              <a:ext cx="3523134" cy="756350"/>
            </a:xfrm>
            <a:custGeom>
              <a:avLst/>
              <a:gdLst/>
              <a:ahLst/>
              <a:cxnLst/>
              <a:rect l="l" t="t" r="r" b="b"/>
              <a:pathLst>
                <a:path w="3523134" h="756350" extrusionOk="0">
                  <a:moveTo>
                    <a:pt x="709445" y="751607"/>
                  </a:moveTo>
                  <a:cubicBezTo>
                    <a:pt x="560344" y="753082"/>
                    <a:pt x="410973" y="758369"/>
                    <a:pt x="261903" y="755523"/>
                  </a:cubicBezTo>
                  <a:cubicBezTo>
                    <a:pt x="210769" y="754038"/>
                    <a:pt x="157713" y="747203"/>
                    <a:pt x="111815" y="723282"/>
                  </a:cubicBezTo>
                  <a:cubicBezTo>
                    <a:pt x="60276" y="696472"/>
                    <a:pt x="32195" y="648577"/>
                    <a:pt x="23904" y="591947"/>
                  </a:cubicBezTo>
                  <a:cubicBezTo>
                    <a:pt x="13380" y="519569"/>
                    <a:pt x="7563" y="446278"/>
                    <a:pt x="4145" y="373153"/>
                  </a:cubicBezTo>
                  <a:cubicBezTo>
                    <a:pt x="914" y="303839"/>
                    <a:pt x="-2546" y="232999"/>
                    <a:pt x="2701" y="163832"/>
                  </a:cubicBezTo>
                  <a:cubicBezTo>
                    <a:pt x="14866" y="3382"/>
                    <a:pt x="164144" y="6145"/>
                    <a:pt x="289776" y="4472"/>
                  </a:cubicBezTo>
                  <a:cubicBezTo>
                    <a:pt x="726753" y="-1334"/>
                    <a:pt x="2772623" y="-1646"/>
                    <a:pt x="3233359" y="4472"/>
                  </a:cubicBezTo>
                  <a:cubicBezTo>
                    <a:pt x="3358991" y="6145"/>
                    <a:pt x="3508269" y="3371"/>
                    <a:pt x="3520434" y="163832"/>
                  </a:cubicBezTo>
                  <a:cubicBezTo>
                    <a:pt x="3525681" y="232989"/>
                    <a:pt x="3522221" y="303829"/>
                    <a:pt x="3518990" y="373153"/>
                  </a:cubicBezTo>
                  <a:cubicBezTo>
                    <a:pt x="3515572" y="446278"/>
                    <a:pt x="3509755" y="519569"/>
                    <a:pt x="3499231" y="591947"/>
                  </a:cubicBezTo>
                  <a:cubicBezTo>
                    <a:pt x="3490940" y="648577"/>
                    <a:pt x="3462859" y="696472"/>
                    <a:pt x="3411320" y="723282"/>
                  </a:cubicBezTo>
                  <a:cubicBezTo>
                    <a:pt x="3365422" y="747203"/>
                    <a:pt x="3312366" y="754038"/>
                    <a:pt x="3261232" y="755523"/>
                  </a:cubicBezTo>
                  <a:cubicBezTo>
                    <a:pt x="3112162" y="758369"/>
                    <a:pt x="2962791" y="753082"/>
                    <a:pt x="2813690" y="751607"/>
                  </a:cubicBezTo>
                  <a:cubicBezTo>
                    <a:pt x="2812308" y="751597"/>
                    <a:pt x="710889" y="751597"/>
                    <a:pt x="709445" y="7516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554921" y="6748756"/>
              <a:ext cx="705826" cy="713917"/>
            </a:xfrm>
            <a:custGeom>
              <a:avLst/>
              <a:gdLst/>
              <a:ahLst/>
              <a:cxnLst/>
              <a:rect l="l" t="t" r="r" b="b"/>
              <a:pathLst>
                <a:path w="705826" h="713917" extrusionOk="0">
                  <a:moveTo>
                    <a:pt x="501351" y="710418"/>
                  </a:moveTo>
                  <a:cubicBezTo>
                    <a:pt x="422167" y="716090"/>
                    <a:pt x="326329" y="715841"/>
                    <a:pt x="197196" y="702327"/>
                  </a:cubicBezTo>
                  <a:cubicBezTo>
                    <a:pt x="75126" y="689416"/>
                    <a:pt x="51648" y="665048"/>
                    <a:pt x="29208" y="556970"/>
                  </a:cubicBezTo>
                  <a:cubicBezTo>
                    <a:pt x="10736" y="467256"/>
                    <a:pt x="-12452" y="238792"/>
                    <a:pt x="7942" y="139418"/>
                  </a:cubicBezTo>
                  <a:cubicBezTo>
                    <a:pt x="37529" y="-4797"/>
                    <a:pt x="145303" y="345"/>
                    <a:pt x="375334" y="2"/>
                  </a:cubicBezTo>
                  <a:cubicBezTo>
                    <a:pt x="664217" y="-424"/>
                    <a:pt x="705689" y="60476"/>
                    <a:pt x="701586" y="316040"/>
                  </a:cubicBezTo>
                  <a:cubicBezTo>
                    <a:pt x="696547" y="628059"/>
                    <a:pt x="764002" y="692075"/>
                    <a:pt x="501351" y="710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550338" y="7684674"/>
              <a:ext cx="698368" cy="712302"/>
            </a:xfrm>
            <a:custGeom>
              <a:avLst/>
              <a:gdLst/>
              <a:ahLst/>
              <a:cxnLst/>
              <a:rect l="l" t="t" r="r" b="b"/>
              <a:pathLst>
                <a:path w="698368" h="712302" extrusionOk="0">
                  <a:moveTo>
                    <a:pt x="16241" y="560929"/>
                  </a:moveTo>
                  <a:cubicBezTo>
                    <a:pt x="9592" y="517012"/>
                    <a:pt x="-10521" y="224719"/>
                    <a:pt x="6984" y="140708"/>
                  </a:cubicBezTo>
                  <a:cubicBezTo>
                    <a:pt x="38754" y="-9791"/>
                    <a:pt x="183948" y="-2499"/>
                    <a:pt x="423142" y="1573"/>
                  </a:cubicBezTo>
                  <a:cubicBezTo>
                    <a:pt x="698821" y="5416"/>
                    <a:pt x="704690" y="100531"/>
                    <a:pt x="696421" y="346549"/>
                  </a:cubicBezTo>
                  <a:cubicBezTo>
                    <a:pt x="691362" y="497090"/>
                    <a:pt x="717084" y="638812"/>
                    <a:pt x="629309" y="682801"/>
                  </a:cubicBezTo>
                  <a:cubicBezTo>
                    <a:pt x="548899" y="723103"/>
                    <a:pt x="149655" y="723581"/>
                    <a:pt x="73026" y="675125"/>
                  </a:cubicBezTo>
                  <a:cubicBezTo>
                    <a:pt x="33019" y="649833"/>
                    <a:pt x="22942" y="605230"/>
                    <a:pt x="16241" y="560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551336" y="8619870"/>
              <a:ext cx="698907" cy="712804"/>
            </a:xfrm>
            <a:custGeom>
              <a:avLst/>
              <a:gdLst/>
              <a:ahLst/>
              <a:cxnLst/>
              <a:rect l="l" t="t" r="r" b="b"/>
              <a:pathLst>
                <a:path w="698907" h="712804" extrusionOk="0">
                  <a:moveTo>
                    <a:pt x="5707" y="566225"/>
                  </a:moveTo>
                  <a:cubicBezTo>
                    <a:pt x="2622" y="538252"/>
                    <a:pt x="-6791" y="215099"/>
                    <a:pt x="8460" y="143334"/>
                  </a:cubicBezTo>
                  <a:cubicBezTo>
                    <a:pt x="42515" y="-14768"/>
                    <a:pt x="212113" y="-4817"/>
                    <a:pt x="473373" y="4469"/>
                  </a:cubicBezTo>
                  <a:cubicBezTo>
                    <a:pt x="717584" y="12322"/>
                    <a:pt x="705782" y="136427"/>
                    <a:pt x="693689" y="378394"/>
                  </a:cubicBezTo>
                  <a:cubicBezTo>
                    <a:pt x="687373" y="504816"/>
                    <a:pt x="693347" y="632443"/>
                    <a:pt x="625040" y="675632"/>
                  </a:cubicBezTo>
                  <a:cubicBezTo>
                    <a:pt x="549004" y="723714"/>
                    <a:pt x="149842" y="723943"/>
                    <a:pt x="68757" y="683308"/>
                  </a:cubicBezTo>
                  <a:cubicBezTo>
                    <a:pt x="22319" y="660031"/>
                    <a:pt x="11026" y="614463"/>
                    <a:pt x="5707" y="566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554510" y="9555884"/>
              <a:ext cx="705833" cy="713917"/>
            </a:xfrm>
            <a:custGeom>
              <a:avLst/>
              <a:gdLst/>
              <a:ahLst/>
              <a:cxnLst/>
              <a:rect l="l" t="t" r="r" b="b"/>
              <a:pathLst>
                <a:path w="705833" h="713917" extrusionOk="0">
                  <a:moveTo>
                    <a:pt x="204483" y="710418"/>
                  </a:moveTo>
                  <a:cubicBezTo>
                    <a:pt x="283667" y="716090"/>
                    <a:pt x="379504" y="715840"/>
                    <a:pt x="508638" y="702327"/>
                  </a:cubicBezTo>
                  <a:cubicBezTo>
                    <a:pt x="630707" y="689416"/>
                    <a:pt x="654186" y="665048"/>
                    <a:pt x="676626" y="556970"/>
                  </a:cubicBezTo>
                  <a:cubicBezTo>
                    <a:pt x="695097" y="467256"/>
                    <a:pt x="718285" y="238791"/>
                    <a:pt x="697892" y="139418"/>
                  </a:cubicBezTo>
                  <a:cubicBezTo>
                    <a:pt x="668304" y="-4797"/>
                    <a:pt x="560530" y="345"/>
                    <a:pt x="330500" y="2"/>
                  </a:cubicBezTo>
                  <a:cubicBezTo>
                    <a:pt x="41616" y="-424"/>
                    <a:pt x="144" y="60476"/>
                    <a:pt x="4248" y="316041"/>
                  </a:cubicBezTo>
                  <a:cubicBezTo>
                    <a:pt x="9276" y="628059"/>
                    <a:pt x="-58179" y="692075"/>
                    <a:pt x="204483" y="710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4337" y="6749585"/>
              <a:ext cx="698368" cy="712312"/>
            </a:xfrm>
            <a:custGeom>
              <a:avLst/>
              <a:gdLst/>
              <a:ahLst/>
              <a:cxnLst/>
              <a:rect l="l" t="t" r="r" b="b"/>
              <a:pathLst>
                <a:path w="698368" h="712312" extrusionOk="0">
                  <a:moveTo>
                    <a:pt x="16241" y="560929"/>
                  </a:moveTo>
                  <a:cubicBezTo>
                    <a:pt x="9592" y="517012"/>
                    <a:pt x="-10521" y="224719"/>
                    <a:pt x="6984" y="140708"/>
                  </a:cubicBezTo>
                  <a:cubicBezTo>
                    <a:pt x="38754" y="-9791"/>
                    <a:pt x="183948" y="-2499"/>
                    <a:pt x="423142" y="1573"/>
                  </a:cubicBezTo>
                  <a:cubicBezTo>
                    <a:pt x="698821" y="5416"/>
                    <a:pt x="704691" y="100531"/>
                    <a:pt x="696421" y="346560"/>
                  </a:cubicBezTo>
                  <a:cubicBezTo>
                    <a:pt x="691362" y="497100"/>
                    <a:pt x="717084" y="638822"/>
                    <a:pt x="629309" y="682812"/>
                  </a:cubicBezTo>
                  <a:cubicBezTo>
                    <a:pt x="548899" y="723114"/>
                    <a:pt x="149655" y="723591"/>
                    <a:pt x="73026" y="675136"/>
                  </a:cubicBezTo>
                  <a:cubicBezTo>
                    <a:pt x="33019" y="649833"/>
                    <a:pt x="22952" y="605230"/>
                    <a:pt x="16241" y="560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5368" y="7684709"/>
              <a:ext cx="698065" cy="712169"/>
            </a:xfrm>
            <a:custGeom>
              <a:avLst/>
              <a:gdLst/>
              <a:ahLst/>
              <a:cxnLst/>
              <a:rect l="l" t="t" r="r" b="b"/>
              <a:pathLst>
                <a:path w="698065" h="712169" extrusionOk="0">
                  <a:moveTo>
                    <a:pt x="12426" y="562484"/>
                  </a:moveTo>
                  <a:cubicBezTo>
                    <a:pt x="6577" y="519429"/>
                    <a:pt x="-9089" y="218950"/>
                    <a:pt x="7169" y="141380"/>
                  </a:cubicBezTo>
                  <a:cubicBezTo>
                    <a:pt x="39478" y="-10522"/>
                    <a:pt x="191571" y="-3417"/>
                    <a:pt x="439575" y="2327"/>
                  </a:cubicBezTo>
                  <a:cubicBezTo>
                    <a:pt x="704262" y="7531"/>
                    <a:pt x="705021" y="109335"/>
                    <a:pt x="695203" y="356954"/>
                  </a:cubicBezTo>
                  <a:cubicBezTo>
                    <a:pt x="689791" y="497793"/>
                    <a:pt x="709270" y="636035"/>
                    <a:pt x="627572" y="680200"/>
                  </a:cubicBezTo>
                  <a:cubicBezTo>
                    <a:pt x="548512" y="723120"/>
                    <a:pt x="149258" y="723369"/>
                    <a:pt x="71289" y="677646"/>
                  </a:cubicBezTo>
                  <a:cubicBezTo>
                    <a:pt x="29142" y="653028"/>
                    <a:pt x="18670" y="608104"/>
                    <a:pt x="12426" y="5624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4923" y="8620264"/>
              <a:ext cx="698450" cy="712328"/>
            </a:xfrm>
            <a:custGeom>
              <a:avLst/>
              <a:gdLst/>
              <a:ahLst/>
              <a:cxnLst/>
              <a:rect l="l" t="t" r="r" b="b"/>
              <a:pathLst>
                <a:path w="698450" h="712328" extrusionOk="0">
                  <a:moveTo>
                    <a:pt x="9017" y="564241"/>
                  </a:moveTo>
                  <a:cubicBezTo>
                    <a:pt x="4477" y="527128"/>
                    <a:pt x="-8073" y="217301"/>
                    <a:pt x="7770" y="142244"/>
                  </a:cubicBezTo>
                  <a:cubicBezTo>
                    <a:pt x="40828" y="-12151"/>
                    <a:pt x="200536" y="-4225"/>
                    <a:pt x="456435" y="3285"/>
                  </a:cubicBezTo>
                  <a:cubicBezTo>
                    <a:pt x="712364" y="9870"/>
                    <a:pt x="705362" y="124461"/>
                    <a:pt x="694412" y="367561"/>
                  </a:cubicBezTo>
                  <a:cubicBezTo>
                    <a:pt x="688418" y="504411"/>
                    <a:pt x="701352" y="633949"/>
                    <a:pt x="626272" y="677803"/>
                  </a:cubicBezTo>
                  <a:cubicBezTo>
                    <a:pt x="548449" y="723444"/>
                    <a:pt x="149194" y="723361"/>
                    <a:pt x="69989" y="680358"/>
                  </a:cubicBezTo>
                  <a:cubicBezTo>
                    <a:pt x="25691" y="656406"/>
                    <a:pt x="14804" y="611160"/>
                    <a:pt x="9017" y="564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5448" y="9556206"/>
              <a:ext cx="698907" cy="712833"/>
            </a:xfrm>
            <a:custGeom>
              <a:avLst/>
              <a:gdLst/>
              <a:ahLst/>
              <a:cxnLst/>
              <a:rect l="l" t="t" r="r" b="b"/>
              <a:pathLst>
                <a:path w="698907" h="712833" extrusionOk="0">
                  <a:moveTo>
                    <a:pt x="501849" y="704695"/>
                  </a:moveTo>
                  <a:cubicBezTo>
                    <a:pt x="399539" y="714272"/>
                    <a:pt x="298071" y="715685"/>
                    <a:pt x="197694" y="707396"/>
                  </a:cubicBezTo>
                  <a:cubicBezTo>
                    <a:pt x="76144" y="697518"/>
                    <a:pt x="19275" y="689135"/>
                    <a:pt x="5707" y="566225"/>
                  </a:cubicBezTo>
                  <a:cubicBezTo>
                    <a:pt x="2622" y="538252"/>
                    <a:pt x="-6791" y="215099"/>
                    <a:pt x="8460" y="143334"/>
                  </a:cubicBezTo>
                  <a:cubicBezTo>
                    <a:pt x="42515" y="-14768"/>
                    <a:pt x="212113" y="-4817"/>
                    <a:pt x="473373" y="4469"/>
                  </a:cubicBezTo>
                  <a:cubicBezTo>
                    <a:pt x="717584" y="12321"/>
                    <a:pt x="705782" y="136427"/>
                    <a:pt x="693689" y="378394"/>
                  </a:cubicBezTo>
                  <a:cubicBezTo>
                    <a:pt x="680755" y="637231"/>
                    <a:pt x="689524" y="687203"/>
                    <a:pt x="501849" y="7046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321174" y="6749078"/>
              <a:ext cx="698907" cy="712804"/>
            </a:xfrm>
            <a:custGeom>
              <a:avLst/>
              <a:gdLst/>
              <a:ahLst/>
              <a:cxnLst/>
              <a:rect l="l" t="t" r="r" b="b"/>
              <a:pathLst>
                <a:path w="698907" h="712804" extrusionOk="0">
                  <a:moveTo>
                    <a:pt x="5707" y="566225"/>
                  </a:moveTo>
                  <a:cubicBezTo>
                    <a:pt x="2622" y="538252"/>
                    <a:pt x="-6791" y="215099"/>
                    <a:pt x="8460" y="143334"/>
                  </a:cubicBezTo>
                  <a:cubicBezTo>
                    <a:pt x="42515" y="-14768"/>
                    <a:pt x="212113" y="-4817"/>
                    <a:pt x="473373" y="4469"/>
                  </a:cubicBezTo>
                  <a:cubicBezTo>
                    <a:pt x="717584" y="12321"/>
                    <a:pt x="705782" y="136427"/>
                    <a:pt x="693690" y="378394"/>
                  </a:cubicBezTo>
                  <a:cubicBezTo>
                    <a:pt x="687373" y="504816"/>
                    <a:pt x="693346" y="632443"/>
                    <a:pt x="625040" y="675632"/>
                  </a:cubicBezTo>
                  <a:cubicBezTo>
                    <a:pt x="549004" y="723714"/>
                    <a:pt x="149842" y="723942"/>
                    <a:pt x="68757" y="683308"/>
                  </a:cubicBezTo>
                  <a:cubicBezTo>
                    <a:pt x="22329" y="660031"/>
                    <a:pt x="11037" y="614462"/>
                    <a:pt x="5707" y="566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20658" y="7684552"/>
              <a:ext cx="698450" cy="712328"/>
            </a:xfrm>
            <a:custGeom>
              <a:avLst/>
              <a:gdLst/>
              <a:ahLst/>
              <a:cxnLst/>
              <a:rect l="l" t="t" r="r" b="b"/>
              <a:pathLst>
                <a:path w="698450" h="712328" extrusionOk="0">
                  <a:moveTo>
                    <a:pt x="9017" y="564241"/>
                  </a:moveTo>
                  <a:cubicBezTo>
                    <a:pt x="4477" y="527128"/>
                    <a:pt x="-8073" y="217301"/>
                    <a:pt x="7770" y="142244"/>
                  </a:cubicBezTo>
                  <a:cubicBezTo>
                    <a:pt x="40828" y="-12150"/>
                    <a:pt x="200536" y="-4225"/>
                    <a:pt x="456434" y="3285"/>
                  </a:cubicBezTo>
                  <a:cubicBezTo>
                    <a:pt x="712364" y="9870"/>
                    <a:pt x="705362" y="124461"/>
                    <a:pt x="694412" y="367561"/>
                  </a:cubicBezTo>
                  <a:cubicBezTo>
                    <a:pt x="688418" y="504411"/>
                    <a:pt x="701352" y="633949"/>
                    <a:pt x="626272" y="677803"/>
                  </a:cubicBezTo>
                  <a:cubicBezTo>
                    <a:pt x="548449" y="723444"/>
                    <a:pt x="149194" y="723361"/>
                    <a:pt x="69989" y="680358"/>
                  </a:cubicBezTo>
                  <a:cubicBezTo>
                    <a:pt x="25691" y="656416"/>
                    <a:pt x="14804" y="611170"/>
                    <a:pt x="9017" y="564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321093" y="8620422"/>
              <a:ext cx="698065" cy="712169"/>
            </a:xfrm>
            <a:custGeom>
              <a:avLst/>
              <a:gdLst/>
              <a:ahLst/>
              <a:cxnLst/>
              <a:rect l="l" t="t" r="r" b="b"/>
              <a:pathLst>
                <a:path w="698065" h="712169" extrusionOk="0">
                  <a:moveTo>
                    <a:pt x="12426" y="562483"/>
                  </a:moveTo>
                  <a:cubicBezTo>
                    <a:pt x="6577" y="519429"/>
                    <a:pt x="-9089" y="218950"/>
                    <a:pt x="7169" y="141379"/>
                  </a:cubicBezTo>
                  <a:cubicBezTo>
                    <a:pt x="39479" y="-10522"/>
                    <a:pt x="191572" y="-3417"/>
                    <a:pt x="439575" y="2327"/>
                  </a:cubicBezTo>
                  <a:cubicBezTo>
                    <a:pt x="704262" y="7531"/>
                    <a:pt x="705021" y="109335"/>
                    <a:pt x="695203" y="356954"/>
                  </a:cubicBezTo>
                  <a:cubicBezTo>
                    <a:pt x="689790" y="497792"/>
                    <a:pt x="709270" y="636034"/>
                    <a:pt x="627572" y="680201"/>
                  </a:cubicBezTo>
                  <a:cubicBezTo>
                    <a:pt x="548512" y="723120"/>
                    <a:pt x="149258" y="723369"/>
                    <a:pt x="71289" y="677645"/>
                  </a:cubicBezTo>
                  <a:cubicBezTo>
                    <a:pt x="29152" y="653028"/>
                    <a:pt x="18670" y="608093"/>
                    <a:pt x="12426" y="5624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20073" y="9556702"/>
              <a:ext cx="698368" cy="712344"/>
            </a:xfrm>
            <a:custGeom>
              <a:avLst/>
              <a:gdLst/>
              <a:ahLst/>
              <a:cxnLst/>
              <a:rect l="l" t="t" r="r" b="b"/>
              <a:pathLst>
                <a:path w="698368" h="712344" extrusionOk="0">
                  <a:moveTo>
                    <a:pt x="500383" y="706900"/>
                  </a:moveTo>
                  <a:cubicBezTo>
                    <a:pt x="399985" y="715199"/>
                    <a:pt x="298517" y="713786"/>
                    <a:pt x="196228" y="704199"/>
                  </a:cubicBezTo>
                  <a:cubicBezTo>
                    <a:pt x="78720" y="693240"/>
                    <a:pt x="34047" y="678574"/>
                    <a:pt x="16241" y="560929"/>
                  </a:cubicBezTo>
                  <a:cubicBezTo>
                    <a:pt x="9592" y="517013"/>
                    <a:pt x="-10521" y="224719"/>
                    <a:pt x="6984" y="140708"/>
                  </a:cubicBezTo>
                  <a:cubicBezTo>
                    <a:pt x="38754" y="-9791"/>
                    <a:pt x="183948" y="-2499"/>
                    <a:pt x="423142" y="1573"/>
                  </a:cubicBezTo>
                  <a:cubicBezTo>
                    <a:pt x="698821" y="5416"/>
                    <a:pt x="704690" y="100531"/>
                    <a:pt x="696421" y="346550"/>
                  </a:cubicBezTo>
                  <a:cubicBezTo>
                    <a:pt x="687175" y="621819"/>
                    <a:pt x="731837" y="688099"/>
                    <a:pt x="500383" y="706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52689" y="6748756"/>
              <a:ext cx="705831" cy="713917"/>
            </a:xfrm>
            <a:custGeom>
              <a:avLst/>
              <a:gdLst/>
              <a:ahLst/>
              <a:cxnLst/>
              <a:rect l="l" t="t" r="r" b="b"/>
              <a:pathLst>
                <a:path w="705831" h="713917" extrusionOk="0">
                  <a:moveTo>
                    <a:pt x="204480" y="710418"/>
                  </a:moveTo>
                  <a:cubicBezTo>
                    <a:pt x="283665" y="716090"/>
                    <a:pt x="379512" y="715841"/>
                    <a:pt x="508635" y="702327"/>
                  </a:cubicBezTo>
                  <a:cubicBezTo>
                    <a:pt x="630705" y="689416"/>
                    <a:pt x="654184" y="665048"/>
                    <a:pt x="676623" y="556970"/>
                  </a:cubicBezTo>
                  <a:cubicBezTo>
                    <a:pt x="695095" y="467256"/>
                    <a:pt x="718283" y="238792"/>
                    <a:pt x="697890" y="139418"/>
                  </a:cubicBezTo>
                  <a:cubicBezTo>
                    <a:pt x="668302" y="-4797"/>
                    <a:pt x="560528" y="345"/>
                    <a:pt x="330497" y="2"/>
                  </a:cubicBezTo>
                  <a:cubicBezTo>
                    <a:pt x="41614" y="-424"/>
                    <a:pt x="142" y="60476"/>
                    <a:pt x="4245" y="316040"/>
                  </a:cubicBezTo>
                  <a:cubicBezTo>
                    <a:pt x="9273" y="628059"/>
                    <a:pt x="-58171" y="692075"/>
                    <a:pt x="204480" y="710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55860" y="7684167"/>
              <a:ext cx="698907" cy="712833"/>
            </a:xfrm>
            <a:custGeom>
              <a:avLst/>
              <a:gdLst/>
              <a:ahLst/>
              <a:cxnLst/>
              <a:rect l="l" t="t" r="r" b="b"/>
              <a:pathLst>
                <a:path w="698907" h="712833" extrusionOk="0">
                  <a:moveTo>
                    <a:pt x="501849" y="704695"/>
                  </a:moveTo>
                  <a:cubicBezTo>
                    <a:pt x="399539" y="714272"/>
                    <a:pt x="298071" y="715685"/>
                    <a:pt x="197694" y="707396"/>
                  </a:cubicBezTo>
                  <a:cubicBezTo>
                    <a:pt x="76144" y="697518"/>
                    <a:pt x="19275" y="689135"/>
                    <a:pt x="5707" y="566225"/>
                  </a:cubicBezTo>
                  <a:cubicBezTo>
                    <a:pt x="2622" y="538252"/>
                    <a:pt x="-6791" y="215099"/>
                    <a:pt x="8460" y="143334"/>
                  </a:cubicBezTo>
                  <a:cubicBezTo>
                    <a:pt x="42515" y="-14768"/>
                    <a:pt x="212113" y="-4817"/>
                    <a:pt x="473373" y="4469"/>
                  </a:cubicBezTo>
                  <a:cubicBezTo>
                    <a:pt x="717584" y="12321"/>
                    <a:pt x="705782" y="136427"/>
                    <a:pt x="693689" y="378395"/>
                  </a:cubicBezTo>
                  <a:cubicBezTo>
                    <a:pt x="680766" y="637231"/>
                    <a:pt x="689534" y="687203"/>
                    <a:pt x="501849" y="7046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56858" y="8620366"/>
              <a:ext cx="698368" cy="712344"/>
            </a:xfrm>
            <a:custGeom>
              <a:avLst/>
              <a:gdLst/>
              <a:ahLst/>
              <a:cxnLst/>
              <a:rect l="l" t="t" r="r" b="b"/>
              <a:pathLst>
                <a:path w="698368" h="712344" extrusionOk="0">
                  <a:moveTo>
                    <a:pt x="500383" y="706899"/>
                  </a:moveTo>
                  <a:cubicBezTo>
                    <a:pt x="399985" y="715199"/>
                    <a:pt x="298517" y="713786"/>
                    <a:pt x="196228" y="704199"/>
                  </a:cubicBezTo>
                  <a:cubicBezTo>
                    <a:pt x="78719" y="693240"/>
                    <a:pt x="34047" y="678574"/>
                    <a:pt x="16241" y="560929"/>
                  </a:cubicBezTo>
                  <a:cubicBezTo>
                    <a:pt x="9592" y="517012"/>
                    <a:pt x="-10521" y="224719"/>
                    <a:pt x="6984" y="140708"/>
                  </a:cubicBezTo>
                  <a:cubicBezTo>
                    <a:pt x="38754" y="-9791"/>
                    <a:pt x="183949" y="-2499"/>
                    <a:pt x="423142" y="1573"/>
                  </a:cubicBezTo>
                  <a:cubicBezTo>
                    <a:pt x="698821" y="5416"/>
                    <a:pt x="704691" y="100531"/>
                    <a:pt x="696421" y="346560"/>
                  </a:cubicBezTo>
                  <a:cubicBezTo>
                    <a:pt x="687175" y="621829"/>
                    <a:pt x="731837" y="688099"/>
                    <a:pt x="500383" y="706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252275" y="9555884"/>
              <a:ext cx="705833" cy="713917"/>
            </a:xfrm>
            <a:custGeom>
              <a:avLst/>
              <a:gdLst/>
              <a:ahLst/>
              <a:cxnLst/>
              <a:rect l="l" t="t" r="r" b="b"/>
              <a:pathLst>
                <a:path w="705833" h="713917" extrusionOk="0">
                  <a:moveTo>
                    <a:pt x="501351" y="710418"/>
                  </a:moveTo>
                  <a:cubicBezTo>
                    <a:pt x="422167" y="716090"/>
                    <a:pt x="326319" y="715840"/>
                    <a:pt x="197196" y="702327"/>
                  </a:cubicBezTo>
                  <a:cubicBezTo>
                    <a:pt x="75126" y="689416"/>
                    <a:pt x="51647" y="665048"/>
                    <a:pt x="29207" y="556970"/>
                  </a:cubicBezTo>
                  <a:cubicBezTo>
                    <a:pt x="10736" y="467256"/>
                    <a:pt x="-12452" y="238791"/>
                    <a:pt x="7941" y="139418"/>
                  </a:cubicBezTo>
                  <a:cubicBezTo>
                    <a:pt x="37529" y="-4797"/>
                    <a:pt x="145303" y="345"/>
                    <a:pt x="375334" y="2"/>
                  </a:cubicBezTo>
                  <a:cubicBezTo>
                    <a:pt x="664217" y="-424"/>
                    <a:pt x="705689" y="60476"/>
                    <a:pt x="701586" y="316041"/>
                  </a:cubicBezTo>
                  <a:cubicBezTo>
                    <a:pt x="696557" y="628059"/>
                    <a:pt x="764012" y="692075"/>
                    <a:pt x="501351" y="710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326457" y="6951494"/>
              <a:ext cx="218223" cy="332005"/>
            </a:xfrm>
            <a:custGeom>
              <a:avLst/>
              <a:gdLst/>
              <a:ahLst/>
              <a:cxnLst/>
              <a:rect l="l" t="t" r="r" b="b"/>
              <a:pathLst>
                <a:path w="218223" h="332005" extrusionOk="0">
                  <a:moveTo>
                    <a:pt x="43013" y="323621"/>
                  </a:moveTo>
                  <a:cubicBezTo>
                    <a:pt x="43013" y="313587"/>
                    <a:pt x="44955" y="301112"/>
                    <a:pt x="48841" y="286207"/>
                  </a:cubicBezTo>
                  <a:cubicBezTo>
                    <a:pt x="52726" y="271312"/>
                    <a:pt x="57910" y="255191"/>
                    <a:pt x="64393" y="237855"/>
                  </a:cubicBezTo>
                  <a:cubicBezTo>
                    <a:pt x="70875" y="220529"/>
                    <a:pt x="78158" y="202549"/>
                    <a:pt x="86261" y="183914"/>
                  </a:cubicBezTo>
                  <a:cubicBezTo>
                    <a:pt x="94354" y="165290"/>
                    <a:pt x="102458" y="147393"/>
                    <a:pt x="110561" y="130223"/>
                  </a:cubicBezTo>
                  <a:cubicBezTo>
                    <a:pt x="118654" y="113053"/>
                    <a:pt x="126435" y="97182"/>
                    <a:pt x="133884" y="82609"/>
                  </a:cubicBezTo>
                  <a:cubicBezTo>
                    <a:pt x="141333" y="68036"/>
                    <a:pt x="147815" y="55883"/>
                    <a:pt x="153332" y="46160"/>
                  </a:cubicBezTo>
                  <a:cubicBezTo>
                    <a:pt x="153010" y="45194"/>
                    <a:pt x="151306" y="44384"/>
                    <a:pt x="148231" y="43740"/>
                  </a:cubicBezTo>
                  <a:cubicBezTo>
                    <a:pt x="145145" y="43096"/>
                    <a:pt x="141665" y="42608"/>
                    <a:pt x="137780" y="42286"/>
                  </a:cubicBezTo>
                  <a:cubicBezTo>
                    <a:pt x="133894" y="41964"/>
                    <a:pt x="130248" y="41725"/>
                    <a:pt x="126851" y="41559"/>
                  </a:cubicBezTo>
                  <a:cubicBezTo>
                    <a:pt x="123454" y="41393"/>
                    <a:pt x="121417" y="41310"/>
                    <a:pt x="120773" y="41310"/>
                  </a:cubicBezTo>
                  <a:cubicBezTo>
                    <a:pt x="107164" y="42286"/>
                    <a:pt x="94043" y="42847"/>
                    <a:pt x="81410" y="43013"/>
                  </a:cubicBezTo>
                  <a:cubicBezTo>
                    <a:pt x="68777" y="43179"/>
                    <a:pt x="55656" y="44073"/>
                    <a:pt x="42036" y="45683"/>
                  </a:cubicBezTo>
                  <a:cubicBezTo>
                    <a:pt x="35553" y="46337"/>
                    <a:pt x="30130" y="47064"/>
                    <a:pt x="25757" y="47864"/>
                  </a:cubicBezTo>
                  <a:cubicBezTo>
                    <a:pt x="21383" y="48674"/>
                    <a:pt x="15950" y="48923"/>
                    <a:pt x="9477" y="48591"/>
                  </a:cubicBezTo>
                  <a:cubicBezTo>
                    <a:pt x="6558" y="48591"/>
                    <a:pt x="4376" y="47615"/>
                    <a:pt x="2911" y="45672"/>
                  </a:cubicBezTo>
                  <a:cubicBezTo>
                    <a:pt x="1457" y="43730"/>
                    <a:pt x="564" y="41382"/>
                    <a:pt x="242" y="38630"/>
                  </a:cubicBezTo>
                  <a:cubicBezTo>
                    <a:pt x="-81" y="35877"/>
                    <a:pt x="-81" y="33041"/>
                    <a:pt x="242" y="30123"/>
                  </a:cubicBezTo>
                  <a:cubicBezTo>
                    <a:pt x="564" y="27204"/>
                    <a:pt x="886" y="24462"/>
                    <a:pt x="1218" y="21865"/>
                  </a:cubicBezTo>
                  <a:cubicBezTo>
                    <a:pt x="1862" y="16360"/>
                    <a:pt x="2434" y="12319"/>
                    <a:pt x="2911" y="9722"/>
                  </a:cubicBezTo>
                  <a:cubicBezTo>
                    <a:pt x="3400" y="7136"/>
                    <a:pt x="3961" y="5349"/>
                    <a:pt x="4615" y="4373"/>
                  </a:cubicBezTo>
                  <a:cubicBezTo>
                    <a:pt x="5259" y="3085"/>
                    <a:pt x="5748" y="2763"/>
                    <a:pt x="6070" y="3407"/>
                  </a:cubicBezTo>
                  <a:lnTo>
                    <a:pt x="90147" y="488"/>
                  </a:lnTo>
                  <a:cubicBezTo>
                    <a:pt x="100182" y="166"/>
                    <a:pt x="110073" y="0"/>
                    <a:pt x="119797" y="0"/>
                  </a:cubicBezTo>
                  <a:cubicBezTo>
                    <a:pt x="129510" y="0"/>
                    <a:pt x="139400" y="0"/>
                    <a:pt x="149436" y="0"/>
                  </a:cubicBezTo>
                  <a:lnTo>
                    <a:pt x="211156" y="488"/>
                  </a:lnTo>
                  <a:cubicBezTo>
                    <a:pt x="213421" y="2109"/>
                    <a:pt x="215208" y="4217"/>
                    <a:pt x="216507" y="6804"/>
                  </a:cubicBezTo>
                  <a:cubicBezTo>
                    <a:pt x="217483" y="9400"/>
                    <a:pt x="218044" y="12558"/>
                    <a:pt x="218210" y="16277"/>
                  </a:cubicBezTo>
                  <a:cubicBezTo>
                    <a:pt x="218366" y="20006"/>
                    <a:pt x="217151" y="24950"/>
                    <a:pt x="214564" y="31099"/>
                  </a:cubicBezTo>
                  <a:cubicBezTo>
                    <a:pt x="213265" y="33696"/>
                    <a:pt x="212050" y="36199"/>
                    <a:pt x="210917" y="38630"/>
                  </a:cubicBezTo>
                  <a:cubicBezTo>
                    <a:pt x="209775" y="41050"/>
                    <a:pt x="208403" y="43408"/>
                    <a:pt x="206783" y="45672"/>
                  </a:cubicBezTo>
                  <a:cubicBezTo>
                    <a:pt x="194150" y="65117"/>
                    <a:pt x="183044" y="84717"/>
                    <a:pt x="173497" y="104474"/>
                  </a:cubicBezTo>
                  <a:cubicBezTo>
                    <a:pt x="163929" y="124240"/>
                    <a:pt x="154132" y="144651"/>
                    <a:pt x="144096" y="165706"/>
                  </a:cubicBezTo>
                  <a:cubicBezTo>
                    <a:pt x="134694" y="185794"/>
                    <a:pt x="126757" y="205156"/>
                    <a:pt x="120275" y="223770"/>
                  </a:cubicBezTo>
                  <a:cubicBezTo>
                    <a:pt x="113792" y="242404"/>
                    <a:pt x="106987" y="262244"/>
                    <a:pt x="99860" y="283298"/>
                  </a:cubicBezTo>
                  <a:cubicBezTo>
                    <a:pt x="99206" y="284597"/>
                    <a:pt x="98229" y="287422"/>
                    <a:pt x="96941" y="291805"/>
                  </a:cubicBezTo>
                  <a:cubicBezTo>
                    <a:pt x="95643" y="296178"/>
                    <a:pt x="94178" y="300790"/>
                    <a:pt x="92567" y="305651"/>
                  </a:cubicBezTo>
                  <a:cubicBezTo>
                    <a:pt x="90936" y="310512"/>
                    <a:pt x="89409" y="315052"/>
                    <a:pt x="87944" y="319258"/>
                  </a:cubicBezTo>
                  <a:cubicBezTo>
                    <a:pt x="86490" y="323475"/>
                    <a:pt x="85430" y="326228"/>
                    <a:pt x="84786" y="327516"/>
                  </a:cubicBezTo>
                  <a:cubicBezTo>
                    <a:pt x="81867" y="329781"/>
                    <a:pt x="78065" y="331162"/>
                    <a:pt x="73369" y="331640"/>
                  </a:cubicBezTo>
                  <a:cubicBezTo>
                    <a:pt x="68673" y="332128"/>
                    <a:pt x="64050" y="332128"/>
                    <a:pt x="59510" y="331640"/>
                  </a:cubicBezTo>
                  <a:cubicBezTo>
                    <a:pt x="54970" y="331152"/>
                    <a:pt x="51085" y="330186"/>
                    <a:pt x="47843" y="328721"/>
                  </a:cubicBezTo>
                  <a:cubicBezTo>
                    <a:pt x="44633" y="327267"/>
                    <a:pt x="43013" y="325563"/>
                    <a:pt x="43013" y="3236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344952" y="7853972"/>
              <a:ext cx="246387" cy="348284"/>
            </a:xfrm>
            <a:custGeom>
              <a:avLst/>
              <a:gdLst/>
              <a:ahLst/>
              <a:cxnLst/>
              <a:rect l="l" t="t" r="r" b="b"/>
              <a:pathLst>
                <a:path w="246387" h="348284" extrusionOk="0">
                  <a:moveTo>
                    <a:pt x="210223" y="3216"/>
                  </a:moveTo>
                  <a:cubicBezTo>
                    <a:pt x="208925" y="39830"/>
                    <a:pt x="208270" y="76185"/>
                    <a:pt x="208270" y="112301"/>
                  </a:cubicBezTo>
                  <a:cubicBezTo>
                    <a:pt x="208270" y="148428"/>
                    <a:pt x="207948" y="184793"/>
                    <a:pt x="207304" y="221397"/>
                  </a:cubicBezTo>
                  <a:cubicBezTo>
                    <a:pt x="211512" y="220753"/>
                    <a:pt x="216124" y="220182"/>
                    <a:pt x="221152" y="219694"/>
                  </a:cubicBezTo>
                  <a:cubicBezTo>
                    <a:pt x="226170" y="219205"/>
                    <a:pt x="231271" y="219133"/>
                    <a:pt x="236466" y="219444"/>
                  </a:cubicBezTo>
                  <a:cubicBezTo>
                    <a:pt x="239385" y="219444"/>
                    <a:pt x="241567" y="220421"/>
                    <a:pt x="243031" y="222363"/>
                  </a:cubicBezTo>
                  <a:cubicBezTo>
                    <a:pt x="244486" y="224316"/>
                    <a:pt x="245462" y="226663"/>
                    <a:pt x="245951" y="229416"/>
                  </a:cubicBezTo>
                  <a:cubicBezTo>
                    <a:pt x="246439" y="232169"/>
                    <a:pt x="246512" y="235087"/>
                    <a:pt x="246200" y="238162"/>
                  </a:cubicBezTo>
                  <a:cubicBezTo>
                    <a:pt x="245878" y="241236"/>
                    <a:pt x="245390" y="243906"/>
                    <a:pt x="244746" y="246170"/>
                  </a:cubicBezTo>
                  <a:lnTo>
                    <a:pt x="239884" y="264639"/>
                  </a:lnTo>
                  <a:lnTo>
                    <a:pt x="206348" y="266093"/>
                  </a:lnTo>
                  <a:lnTo>
                    <a:pt x="205850" y="276781"/>
                  </a:lnTo>
                  <a:lnTo>
                    <a:pt x="203419" y="343352"/>
                  </a:lnTo>
                  <a:cubicBezTo>
                    <a:pt x="202442" y="344318"/>
                    <a:pt x="201310" y="345305"/>
                    <a:pt x="200022" y="346271"/>
                  </a:cubicBezTo>
                  <a:cubicBezTo>
                    <a:pt x="198723" y="346915"/>
                    <a:pt x="197102" y="347486"/>
                    <a:pt x="195160" y="347974"/>
                  </a:cubicBezTo>
                  <a:cubicBezTo>
                    <a:pt x="193217" y="348463"/>
                    <a:pt x="190464" y="348369"/>
                    <a:pt x="186900" y="347725"/>
                  </a:cubicBezTo>
                  <a:cubicBezTo>
                    <a:pt x="185934" y="348047"/>
                    <a:pt x="183981" y="347891"/>
                    <a:pt x="181072" y="347237"/>
                  </a:cubicBezTo>
                  <a:cubicBezTo>
                    <a:pt x="178153" y="346593"/>
                    <a:pt x="175078" y="345866"/>
                    <a:pt x="171836" y="345056"/>
                  </a:cubicBezTo>
                  <a:cubicBezTo>
                    <a:pt x="168595" y="344235"/>
                    <a:pt x="165520" y="343519"/>
                    <a:pt x="162601" y="342864"/>
                  </a:cubicBezTo>
                  <a:cubicBezTo>
                    <a:pt x="159682" y="342220"/>
                    <a:pt x="157739" y="341898"/>
                    <a:pt x="156762" y="341898"/>
                  </a:cubicBezTo>
                  <a:cubicBezTo>
                    <a:pt x="155142" y="333807"/>
                    <a:pt x="154414" y="323108"/>
                    <a:pt x="154570" y="309833"/>
                  </a:cubicBezTo>
                  <a:cubicBezTo>
                    <a:pt x="154736" y="296548"/>
                    <a:pt x="155131" y="282795"/>
                    <a:pt x="155786" y="268524"/>
                  </a:cubicBezTo>
                  <a:lnTo>
                    <a:pt x="128079" y="269489"/>
                  </a:lnTo>
                  <a:cubicBezTo>
                    <a:pt x="117710" y="269811"/>
                    <a:pt x="107748" y="269978"/>
                    <a:pt x="98190" y="269978"/>
                  </a:cubicBezTo>
                  <a:cubicBezTo>
                    <a:pt x="88632" y="269978"/>
                    <a:pt x="78825" y="269978"/>
                    <a:pt x="68789" y="269978"/>
                  </a:cubicBezTo>
                  <a:lnTo>
                    <a:pt x="7069" y="269489"/>
                  </a:lnTo>
                  <a:cubicBezTo>
                    <a:pt x="4804" y="268212"/>
                    <a:pt x="3017" y="266093"/>
                    <a:pt x="1719" y="263184"/>
                  </a:cubicBezTo>
                  <a:cubicBezTo>
                    <a:pt x="742" y="260910"/>
                    <a:pt x="181" y="257835"/>
                    <a:pt x="15" y="253950"/>
                  </a:cubicBezTo>
                  <a:cubicBezTo>
                    <a:pt x="-151" y="250055"/>
                    <a:pt x="1064" y="245038"/>
                    <a:pt x="3661" y="238879"/>
                  </a:cubicBezTo>
                  <a:cubicBezTo>
                    <a:pt x="4950" y="236292"/>
                    <a:pt x="6165" y="233779"/>
                    <a:pt x="7308" y="231348"/>
                  </a:cubicBezTo>
                  <a:cubicBezTo>
                    <a:pt x="8440" y="228928"/>
                    <a:pt x="9812" y="226580"/>
                    <a:pt x="11432" y="224306"/>
                  </a:cubicBezTo>
                  <a:cubicBezTo>
                    <a:pt x="17583" y="214593"/>
                    <a:pt x="24470" y="204466"/>
                    <a:pt x="32085" y="193944"/>
                  </a:cubicBezTo>
                  <a:cubicBezTo>
                    <a:pt x="39690" y="183412"/>
                    <a:pt x="47399" y="172806"/>
                    <a:pt x="55169" y="162107"/>
                  </a:cubicBezTo>
                  <a:cubicBezTo>
                    <a:pt x="62940" y="151429"/>
                    <a:pt x="70711" y="140814"/>
                    <a:pt x="78493" y="130281"/>
                  </a:cubicBezTo>
                  <a:cubicBezTo>
                    <a:pt x="86263" y="119749"/>
                    <a:pt x="93723" y="109788"/>
                    <a:pt x="100849" y="100398"/>
                  </a:cubicBezTo>
                  <a:cubicBezTo>
                    <a:pt x="107654" y="91652"/>
                    <a:pt x="113648" y="83560"/>
                    <a:pt x="118833" y="76113"/>
                  </a:cubicBezTo>
                  <a:cubicBezTo>
                    <a:pt x="124006" y="68665"/>
                    <a:pt x="129117" y="61290"/>
                    <a:pt x="134146" y="53998"/>
                  </a:cubicBezTo>
                  <a:cubicBezTo>
                    <a:pt x="139164" y="46707"/>
                    <a:pt x="144431" y="38927"/>
                    <a:pt x="149947" y="30679"/>
                  </a:cubicBezTo>
                  <a:cubicBezTo>
                    <a:pt x="155453" y="22422"/>
                    <a:pt x="161926" y="12938"/>
                    <a:pt x="169385" y="2250"/>
                  </a:cubicBezTo>
                  <a:cubicBezTo>
                    <a:pt x="173592" y="962"/>
                    <a:pt x="177966" y="235"/>
                    <a:pt x="182506" y="58"/>
                  </a:cubicBezTo>
                  <a:cubicBezTo>
                    <a:pt x="187046" y="-98"/>
                    <a:pt x="191264" y="58"/>
                    <a:pt x="195139" y="546"/>
                  </a:cubicBezTo>
                  <a:cubicBezTo>
                    <a:pt x="199024" y="1035"/>
                    <a:pt x="202349" y="1606"/>
                    <a:pt x="205102" y="2239"/>
                  </a:cubicBezTo>
                  <a:cubicBezTo>
                    <a:pt x="207875" y="2894"/>
                    <a:pt x="209569" y="3216"/>
                    <a:pt x="210223" y="3216"/>
                  </a:cubicBezTo>
                  <a:close/>
                  <a:moveTo>
                    <a:pt x="157739" y="225760"/>
                  </a:moveTo>
                  <a:cubicBezTo>
                    <a:pt x="158061" y="221875"/>
                    <a:pt x="158227" y="218156"/>
                    <a:pt x="158227" y="214593"/>
                  </a:cubicBezTo>
                  <a:cubicBezTo>
                    <a:pt x="158227" y="211020"/>
                    <a:pt x="158227" y="207946"/>
                    <a:pt x="158227" y="205360"/>
                  </a:cubicBezTo>
                  <a:lnTo>
                    <a:pt x="158715" y="205360"/>
                  </a:lnTo>
                  <a:cubicBezTo>
                    <a:pt x="160658" y="177169"/>
                    <a:pt x="161635" y="148677"/>
                    <a:pt x="161635" y="119832"/>
                  </a:cubicBezTo>
                  <a:cubicBezTo>
                    <a:pt x="161635" y="113039"/>
                    <a:pt x="161884" y="106152"/>
                    <a:pt x="162362" y="99182"/>
                  </a:cubicBezTo>
                  <a:cubicBezTo>
                    <a:pt x="162850" y="92223"/>
                    <a:pt x="163245" y="85181"/>
                    <a:pt x="163577" y="78045"/>
                  </a:cubicBezTo>
                  <a:cubicBezTo>
                    <a:pt x="155152" y="91018"/>
                    <a:pt x="146238" y="104054"/>
                    <a:pt x="136847" y="117173"/>
                  </a:cubicBezTo>
                  <a:cubicBezTo>
                    <a:pt x="127445" y="130292"/>
                    <a:pt x="118292" y="143161"/>
                    <a:pt x="109389" y="155803"/>
                  </a:cubicBezTo>
                  <a:cubicBezTo>
                    <a:pt x="100475" y="168433"/>
                    <a:pt x="92133" y="180503"/>
                    <a:pt x="84362" y="192002"/>
                  </a:cubicBezTo>
                  <a:cubicBezTo>
                    <a:pt x="76581" y="203500"/>
                    <a:pt x="70098" y="214116"/>
                    <a:pt x="64914" y="223828"/>
                  </a:cubicBezTo>
                  <a:cubicBezTo>
                    <a:pt x="65236" y="224804"/>
                    <a:pt x="66940" y="225614"/>
                    <a:pt x="70015" y="226269"/>
                  </a:cubicBezTo>
                  <a:cubicBezTo>
                    <a:pt x="73090" y="226923"/>
                    <a:pt x="76581" y="227484"/>
                    <a:pt x="80466" y="227972"/>
                  </a:cubicBezTo>
                  <a:cubicBezTo>
                    <a:pt x="84352" y="228450"/>
                    <a:pt x="87998" y="228699"/>
                    <a:pt x="91396" y="228699"/>
                  </a:cubicBezTo>
                  <a:cubicBezTo>
                    <a:pt x="94803" y="228699"/>
                    <a:pt x="96818" y="228699"/>
                    <a:pt x="97473" y="228699"/>
                  </a:cubicBezTo>
                  <a:cubicBezTo>
                    <a:pt x="104922" y="228055"/>
                    <a:pt x="114002" y="227567"/>
                    <a:pt x="124692" y="227245"/>
                  </a:cubicBezTo>
                  <a:cubicBezTo>
                    <a:pt x="135382" y="226902"/>
                    <a:pt x="146394" y="226414"/>
                    <a:pt x="157739" y="2257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24719" y="7862973"/>
              <a:ext cx="230235" cy="341421"/>
            </a:xfrm>
            <a:custGeom>
              <a:avLst/>
              <a:gdLst/>
              <a:ahLst/>
              <a:cxnLst/>
              <a:rect l="l" t="t" r="r" b="b"/>
              <a:pathLst>
                <a:path w="230235" h="341421" extrusionOk="0">
                  <a:moveTo>
                    <a:pt x="216898" y="282353"/>
                  </a:moveTo>
                  <a:cubicBezTo>
                    <a:pt x="213667" y="288834"/>
                    <a:pt x="209522" y="294672"/>
                    <a:pt x="204504" y="299855"/>
                  </a:cubicBezTo>
                  <a:cubicBezTo>
                    <a:pt x="199476" y="305028"/>
                    <a:pt x="194063" y="309733"/>
                    <a:pt x="188225" y="313940"/>
                  </a:cubicBezTo>
                  <a:cubicBezTo>
                    <a:pt x="180776" y="319456"/>
                    <a:pt x="172101" y="324712"/>
                    <a:pt x="162232" y="329729"/>
                  </a:cubicBezTo>
                  <a:cubicBezTo>
                    <a:pt x="152341" y="334756"/>
                    <a:pt x="142711" y="338070"/>
                    <a:pt x="133309" y="339690"/>
                  </a:cubicBezTo>
                  <a:cubicBezTo>
                    <a:pt x="126504" y="340988"/>
                    <a:pt x="118318" y="341560"/>
                    <a:pt x="108760" y="341393"/>
                  </a:cubicBezTo>
                  <a:cubicBezTo>
                    <a:pt x="99202" y="341227"/>
                    <a:pt x="89478" y="340344"/>
                    <a:pt x="79598" y="338724"/>
                  </a:cubicBezTo>
                  <a:cubicBezTo>
                    <a:pt x="69708" y="337103"/>
                    <a:pt x="60161" y="334756"/>
                    <a:pt x="50925" y="331681"/>
                  </a:cubicBezTo>
                  <a:cubicBezTo>
                    <a:pt x="41689" y="328607"/>
                    <a:pt x="34158" y="324639"/>
                    <a:pt x="28329" y="319778"/>
                  </a:cubicBezTo>
                  <a:cubicBezTo>
                    <a:pt x="23467" y="315571"/>
                    <a:pt x="18522" y="311198"/>
                    <a:pt x="13504" y="306659"/>
                  </a:cubicBezTo>
                  <a:cubicBezTo>
                    <a:pt x="8476" y="302119"/>
                    <a:pt x="4186" y="297113"/>
                    <a:pt x="622" y="291587"/>
                  </a:cubicBezTo>
                  <a:cubicBezTo>
                    <a:pt x="-344" y="290289"/>
                    <a:pt x="-188" y="288512"/>
                    <a:pt x="1111" y="286248"/>
                  </a:cubicBezTo>
                  <a:cubicBezTo>
                    <a:pt x="2399" y="283984"/>
                    <a:pt x="4030" y="281792"/>
                    <a:pt x="5973" y="279684"/>
                  </a:cubicBezTo>
                  <a:cubicBezTo>
                    <a:pt x="7926" y="277585"/>
                    <a:pt x="9858" y="275715"/>
                    <a:pt x="11801" y="274095"/>
                  </a:cubicBezTo>
                  <a:cubicBezTo>
                    <a:pt x="13754" y="272475"/>
                    <a:pt x="15032" y="271675"/>
                    <a:pt x="15686" y="271675"/>
                  </a:cubicBezTo>
                  <a:cubicBezTo>
                    <a:pt x="17296" y="269722"/>
                    <a:pt x="18605" y="268019"/>
                    <a:pt x="19572" y="266565"/>
                  </a:cubicBezTo>
                  <a:cubicBezTo>
                    <a:pt x="20538" y="265110"/>
                    <a:pt x="21514" y="264061"/>
                    <a:pt x="22491" y="263407"/>
                  </a:cubicBezTo>
                  <a:cubicBezTo>
                    <a:pt x="23457" y="262763"/>
                    <a:pt x="24756" y="262274"/>
                    <a:pt x="26376" y="261953"/>
                  </a:cubicBezTo>
                  <a:cubicBezTo>
                    <a:pt x="27997" y="261641"/>
                    <a:pt x="30262" y="261641"/>
                    <a:pt x="33181" y="261953"/>
                  </a:cubicBezTo>
                  <a:cubicBezTo>
                    <a:pt x="38355" y="267468"/>
                    <a:pt x="43881" y="271841"/>
                    <a:pt x="49710" y="275072"/>
                  </a:cubicBezTo>
                  <a:cubicBezTo>
                    <a:pt x="55538" y="278312"/>
                    <a:pt x="61127" y="280836"/>
                    <a:pt x="66477" y="282602"/>
                  </a:cubicBezTo>
                  <a:cubicBezTo>
                    <a:pt x="71828" y="284389"/>
                    <a:pt x="76596" y="285604"/>
                    <a:pt x="80814" y="286248"/>
                  </a:cubicBezTo>
                  <a:cubicBezTo>
                    <a:pt x="85032" y="286892"/>
                    <a:pt x="88107" y="287214"/>
                    <a:pt x="90050" y="287214"/>
                  </a:cubicBezTo>
                  <a:lnTo>
                    <a:pt x="105114" y="287214"/>
                  </a:lnTo>
                  <a:cubicBezTo>
                    <a:pt x="112562" y="287214"/>
                    <a:pt x="120261" y="286331"/>
                    <a:pt x="128198" y="284545"/>
                  </a:cubicBezTo>
                  <a:cubicBezTo>
                    <a:pt x="136135" y="282768"/>
                    <a:pt x="143345" y="279922"/>
                    <a:pt x="149827" y="276048"/>
                  </a:cubicBezTo>
                  <a:cubicBezTo>
                    <a:pt x="159219" y="270543"/>
                    <a:pt x="167478" y="262607"/>
                    <a:pt x="174615" y="252230"/>
                  </a:cubicBezTo>
                  <a:cubicBezTo>
                    <a:pt x="181742" y="241864"/>
                    <a:pt x="185305" y="231020"/>
                    <a:pt x="185305" y="219667"/>
                  </a:cubicBezTo>
                  <a:cubicBezTo>
                    <a:pt x="185305" y="213839"/>
                    <a:pt x="184495" y="208168"/>
                    <a:pt x="182885" y="202663"/>
                  </a:cubicBezTo>
                  <a:cubicBezTo>
                    <a:pt x="181254" y="197158"/>
                    <a:pt x="178189" y="191964"/>
                    <a:pt x="173649" y="187103"/>
                  </a:cubicBezTo>
                  <a:cubicBezTo>
                    <a:pt x="168132" y="181276"/>
                    <a:pt x="160445" y="177059"/>
                    <a:pt x="150565" y="174472"/>
                  </a:cubicBezTo>
                  <a:cubicBezTo>
                    <a:pt x="140675" y="171886"/>
                    <a:pt x="132166" y="170265"/>
                    <a:pt x="125050" y="169611"/>
                  </a:cubicBezTo>
                  <a:lnTo>
                    <a:pt x="125050" y="170099"/>
                  </a:lnTo>
                  <a:cubicBezTo>
                    <a:pt x="113383" y="169445"/>
                    <a:pt x="100916" y="170671"/>
                    <a:pt x="87629" y="173735"/>
                  </a:cubicBezTo>
                  <a:cubicBezTo>
                    <a:pt x="74342" y="176830"/>
                    <a:pt x="62519" y="180466"/>
                    <a:pt x="52151" y="184673"/>
                  </a:cubicBezTo>
                  <a:cubicBezTo>
                    <a:pt x="51507" y="184995"/>
                    <a:pt x="49886" y="185150"/>
                    <a:pt x="47289" y="185150"/>
                  </a:cubicBezTo>
                  <a:cubicBezTo>
                    <a:pt x="44692" y="185150"/>
                    <a:pt x="42593" y="185472"/>
                    <a:pt x="40973" y="186127"/>
                  </a:cubicBezTo>
                  <a:cubicBezTo>
                    <a:pt x="37087" y="187093"/>
                    <a:pt x="33441" y="184506"/>
                    <a:pt x="30033" y="178347"/>
                  </a:cubicBezTo>
                  <a:cubicBezTo>
                    <a:pt x="26636" y="172208"/>
                    <a:pt x="25254" y="165394"/>
                    <a:pt x="25909" y="157936"/>
                  </a:cubicBezTo>
                  <a:cubicBezTo>
                    <a:pt x="27530" y="130078"/>
                    <a:pt x="28496" y="106509"/>
                    <a:pt x="28828" y="87231"/>
                  </a:cubicBezTo>
                  <a:cubicBezTo>
                    <a:pt x="29150" y="67952"/>
                    <a:pt x="29555" y="52164"/>
                    <a:pt x="30044" y="39855"/>
                  </a:cubicBezTo>
                  <a:cubicBezTo>
                    <a:pt x="30532" y="27547"/>
                    <a:pt x="31498" y="18396"/>
                    <a:pt x="32963" y="12402"/>
                  </a:cubicBezTo>
                  <a:cubicBezTo>
                    <a:pt x="34417" y="6419"/>
                    <a:pt x="37087" y="2929"/>
                    <a:pt x="40983" y="1953"/>
                  </a:cubicBezTo>
                  <a:cubicBezTo>
                    <a:pt x="54260" y="3251"/>
                    <a:pt x="68929" y="3407"/>
                    <a:pt x="84969" y="2441"/>
                  </a:cubicBezTo>
                  <a:cubicBezTo>
                    <a:pt x="101010" y="1464"/>
                    <a:pt x="115502" y="821"/>
                    <a:pt x="128468" y="488"/>
                  </a:cubicBezTo>
                  <a:cubicBezTo>
                    <a:pt x="133330" y="488"/>
                    <a:pt x="138825" y="415"/>
                    <a:pt x="144986" y="249"/>
                  </a:cubicBezTo>
                  <a:cubicBezTo>
                    <a:pt x="151136" y="83"/>
                    <a:pt x="157463" y="0"/>
                    <a:pt x="163935" y="0"/>
                  </a:cubicBezTo>
                  <a:cubicBezTo>
                    <a:pt x="170418" y="0"/>
                    <a:pt x="176734" y="166"/>
                    <a:pt x="182895" y="488"/>
                  </a:cubicBezTo>
                  <a:cubicBezTo>
                    <a:pt x="189045" y="810"/>
                    <a:pt x="194562" y="1143"/>
                    <a:pt x="199413" y="1464"/>
                  </a:cubicBezTo>
                  <a:cubicBezTo>
                    <a:pt x="203299" y="3729"/>
                    <a:pt x="205979" y="5921"/>
                    <a:pt x="207434" y="8029"/>
                  </a:cubicBezTo>
                  <a:cubicBezTo>
                    <a:pt x="208888" y="10138"/>
                    <a:pt x="209781" y="12329"/>
                    <a:pt x="210114" y="14594"/>
                  </a:cubicBezTo>
                  <a:cubicBezTo>
                    <a:pt x="210436" y="16869"/>
                    <a:pt x="210436" y="19060"/>
                    <a:pt x="210114" y="21159"/>
                  </a:cubicBezTo>
                  <a:cubicBezTo>
                    <a:pt x="209792" y="23267"/>
                    <a:pt x="209626" y="25459"/>
                    <a:pt x="209626" y="27713"/>
                  </a:cubicBezTo>
                  <a:cubicBezTo>
                    <a:pt x="209948" y="34516"/>
                    <a:pt x="209626" y="39616"/>
                    <a:pt x="208659" y="43023"/>
                  </a:cubicBezTo>
                  <a:cubicBezTo>
                    <a:pt x="207683" y="46420"/>
                    <a:pt x="206706" y="48778"/>
                    <a:pt x="205740" y="50066"/>
                  </a:cubicBezTo>
                  <a:cubicBezTo>
                    <a:pt x="204441" y="51364"/>
                    <a:pt x="202977" y="51842"/>
                    <a:pt x="201366" y="51520"/>
                  </a:cubicBezTo>
                  <a:cubicBezTo>
                    <a:pt x="199091" y="51520"/>
                    <a:pt x="194801" y="51520"/>
                    <a:pt x="188484" y="51520"/>
                  </a:cubicBezTo>
                  <a:cubicBezTo>
                    <a:pt x="182168" y="51520"/>
                    <a:pt x="174709" y="51447"/>
                    <a:pt x="166127" y="51271"/>
                  </a:cubicBezTo>
                  <a:cubicBezTo>
                    <a:pt x="157536" y="51115"/>
                    <a:pt x="148539" y="51032"/>
                    <a:pt x="139148" y="51032"/>
                  </a:cubicBezTo>
                  <a:cubicBezTo>
                    <a:pt x="129745" y="51032"/>
                    <a:pt x="120925" y="51115"/>
                    <a:pt x="112656" y="51271"/>
                  </a:cubicBezTo>
                  <a:cubicBezTo>
                    <a:pt x="104397" y="51437"/>
                    <a:pt x="97270" y="51686"/>
                    <a:pt x="91276" y="51998"/>
                  </a:cubicBezTo>
                  <a:cubicBezTo>
                    <a:pt x="85281" y="52320"/>
                    <a:pt x="81469" y="52818"/>
                    <a:pt x="79858" y="53452"/>
                  </a:cubicBezTo>
                  <a:cubicBezTo>
                    <a:pt x="78560" y="54106"/>
                    <a:pt x="77905" y="55322"/>
                    <a:pt x="77905" y="57098"/>
                  </a:cubicBezTo>
                  <a:cubicBezTo>
                    <a:pt x="77905" y="58874"/>
                    <a:pt x="77739" y="60567"/>
                    <a:pt x="77417" y="62198"/>
                  </a:cubicBezTo>
                  <a:cubicBezTo>
                    <a:pt x="75796" y="72564"/>
                    <a:pt x="74820" y="84063"/>
                    <a:pt x="74498" y="96704"/>
                  </a:cubicBezTo>
                  <a:cubicBezTo>
                    <a:pt x="74175" y="109335"/>
                    <a:pt x="73843" y="120833"/>
                    <a:pt x="73521" y="131200"/>
                  </a:cubicBezTo>
                  <a:lnTo>
                    <a:pt x="75952" y="134607"/>
                  </a:lnTo>
                  <a:cubicBezTo>
                    <a:pt x="86964" y="131366"/>
                    <a:pt x="98143" y="129018"/>
                    <a:pt x="109487" y="127564"/>
                  </a:cubicBezTo>
                  <a:cubicBezTo>
                    <a:pt x="120832" y="126110"/>
                    <a:pt x="132000" y="126193"/>
                    <a:pt x="143022" y="127793"/>
                  </a:cubicBezTo>
                  <a:cubicBezTo>
                    <a:pt x="154035" y="129423"/>
                    <a:pt x="164725" y="132820"/>
                    <a:pt x="175093" y="138014"/>
                  </a:cubicBezTo>
                  <a:cubicBezTo>
                    <a:pt x="185461" y="143186"/>
                    <a:pt x="195019" y="150810"/>
                    <a:pt x="203766" y="160844"/>
                  </a:cubicBezTo>
                  <a:cubicBezTo>
                    <a:pt x="211870" y="169912"/>
                    <a:pt x="218103" y="179635"/>
                    <a:pt x="222477" y="190001"/>
                  </a:cubicBezTo>
                  <a:cubicBezTo>
                    <a:pt x="226850" y="200367"/>
                    <a:pt x="229042" y="211554"/>
                    <a:pt x="229042" y="223531"/>
                  </a:cubicBezTo>
                  <a:cubicBezTo>
                    <a:pt x="230331" y="228392"/>
                    <a:pt x="230580" y="233980"/>
                    <a:pt x="229770" y="240306"/>
                  </a:cubicBezTo>
                  <a:cubicBezTo>
                    <a:pt x="228959" y="246632"/>
                    <a:pt x="227661" y="252625"/>
                    <a:pt x="225884" y="258286"/>
                  </a:cubicBezTo>
                  <a:cubicBezTo>
                    <a:pt x="224097" y="263957"/>
                    <a:pt x="222310" y="269057"/>
                    <a:pt x="220544" y="273586"/>
                  </a:cubicBezTo>
                  <a:cubicBezTo>
                    <a:pt x="218768" y="278157"/>
                    <a:pt x="217542" y="281075"/>
                    <a:pt x="216898" y="282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561056" y="7851465"/>
              <a:ext cx="237288" cy="355349"/>
            </a:xfrm>
            <a:custGeom>
              <a:avLst/>
              <a:gdLst/>
              <a:ahLst/>
              <a:cxnLst/>
              <a:rect l="l" t="t" r="r" b="b"/>
              <a:pathLst>
                <a:path w="237288" h="355349" extrusionOk="0">
                  <a:moveTo>
                    <a:pt x="107899" y="63060"/>
                  </a:moveTo>
                  <a:cubicBezTo>
                    <a:pt x="101738" y="68887"/>
                    <a:pt x="96388" y="74154"/>
                    <a:pt x="91858" y="78859"/>
                  </a:cubicBezTo>
                  <a:cubicBezTo>
                    <a:pt x="87308" y="83554"/>
                    <a:pt x="83423" y="88405"/>
                    <a:pt x="80192" y="93432"/>
                  </a:cubicBezTo>
                  <a:cubicBezTo>
                    <a:pt x="76950" y="98459"/>
                    <a:pt x="74187" y="103965"/>
                    <a:pt x="71922" y="109948"/>
                  </a:cubicBezTo>
                  <a:cubicBezTo>
                    <a:pt x="69657" y="115951"/>
                    <a:pt x="67549" y="123160"/>
                    <a:pt x="65595" y="131584"/>
                  </a:cubicBezTo>
                  <a:cubicBezTo>
                    <a:pt x="65917" y="131584"/>
                    <a:pt x="66001" y="132384"/>
                    <a:pt x="65845" y="134004"/>
                  </a:cubicBezTo>
                  <a:cubicBezTo>
                    <a:pt x="65679" y="135625"/>
                    <a:pt x="65595" y="137328"/>
                    <a:pt x="65595" y="139115"/>
                  </a:cubicBezTo>
                  <a:cubicBezTo>
                    <a:pt x="65595" y="140901"/>
                    <a:pt x="65512" y="142511"/>
                    <a:pt x="65367" y="143965"/>
                  </a:cubicBezTo>
                  <a:cubicBezTo>
                    <a:pt x="65190" y="145420"/>
                    <a:pt x="65273" y="145991"/>
                    <a:pt x="65595" y="145669"/>
                  </a:cubicBezTo>
                  <a:cubicBezTo>
                    <a:pt x="69803" y="141130"/>
                    <a:pt x="74665" y="137172"/>
                    <a:pt x="80192" y="133765"/>
                  </a:cubicBezTo>
                  <a:cubicBezTo>
                    <a:pt x="85698" y="130369"/>
                    <a:pt x="91204" y="127377"/>
                    <a:pt x="96710" y="124770"/>
                  </a:cubicBezTo>
                  <a:cubicBezTo>
                    <a:pt x="103837" y="121218"/>
                    <a:pt x="112418" y="118631"/>
                    <a:pt x="122474" y="117000"/>
                  </a:cubicBezTo>
                  <a:cubicBezTo>
                    <a:pt x="132521" y="115380"/>
                    <a:pt x="142889" y="115214"/>
                    <a:pt x="153579" y="116512"/>
                  </a:cubicBezTo>
                  <a:cubicBezTo>
                    <a:pt x="164258" y="117811"/>
                    <a:pt x="174793" y="120719"/>
                    <a:pt x="185161" y="125258"/>
                  </a:cubicBezTo>
                  <a:cubicBezTo>
                    <a:pt x="195529" y="129797"/>
                    <a:pt x="204682" y="136362"/>
                    <a:pt x="212629" y="144942"/>
                  </a:cubicBezTo>
                  <a:cubicBezTo>
                    <a:pt x="220556" y="153522"/>
                    <a:pt x="226800" y="164303"/>
                    <a:pt x="231340" y="177256"/>
                  </a:cubicBezTo>
                  <a:cubicBezTo>
                    <a:pt x="235879" y="190209"/>
                    <a:pt x="237812" y="205914"/>
                    <a:pt x="237167" y="224393"/>
                  </a:cubicBezTo>
                  <a:cubicBezTo>
                    <a:pt x="236201" y="245769"/>
                    <a:pt x="232056" y="264653"/>
                    <a:pt x="224774" y="280992"/>
                  </a:cubicBezTo>
                  <a:cubicBezTo>
                    <a:pt x="217481" y="297352"/>
                    <a:pt x="208162" y="311042"/>
                    <a:pt x="196828" y="322052"/>
                  </a:cubicBezTo>
                  <a:cubicBezTo>
                    <a:pt x="185493" y="333073"/>
                    <a:pt x="172777" y="341414"/>
                    <a:pt x="158680" y="347075"/>
                  </a:cubicBezTo>
                  <a:cubicBezTo>
                    <a:pt x="144592" y="352746"/>
                    <a:pt x="130256" y="355499"/>
                    <a:pt x="115670" y="355343"/>
                  </a:cubicBezTo>
                  <a:cubicBezTo>
                    <a:pt x="101094" y="355167"/>
                    <a:pt x="86841" y="352185"/>
                    <a:pt x="72899" y="346348"/>
                  </a:cubicBezTo>
                  <a:cubicBezTo>
                    <a:pt x="58978" y="340521"/>
                    <a:pt x="46573" y="331692"/>
                    <a:pt x="35727" y="319861"/>
                  </a:cubicBezTo>
                  <a:cubicBezTo>
                    <a:pt x="24871" y="308040"/>
                    <a:pt x="16207" y="293218"/>
                    <a:pt x="9714" y="275393"/>
                  </a:cubicBezTo>
                  <a:cubicBezTo>
                    <a:pt x="3231" y="257580"/>
                    <a:pt x="0" y="236691"/>
                    <a:pt x="0" y="212718"/>
                  </a:cubicBezTo>
                  <a:lnTo>
                    <a:pt x="488" y="212229"/>
                  </a:lnTo>
                  <a:cubicBezTo>
                    <a:pt x="488" y="193439"/>
                    <a:pt x="2192" y="174742"/>
                    <a:pt x="5589" y="156108"/>
                  </a:cubicBezTo>
                  <a:cubicBezTo>
                    <a:pt x="8997" y="137484"/>
                    <a:pt x="14254" y="119826"/>
                    <a:pt x="21391" y="103144"/>
                  </a:cubicBezTo>
                  <a:cubicBezTo>
                    <a:pt x="28507" y="86473"/>
                    <a:pt x="37909" y="71079"/>
                    <a:pt x="49565" y="56984"/>
                  </a:cubicBezTo>
                  <a:cubicBezTo>
                    <a:pt x="61232" y="42899"/>
                    <a:pt x="75330" y="30995"/>
                    <a:pt x="91858" y="21273"/>
                  </a:cubicBezTo>
                  <a:cubicBezTo>
                    <a:pt x="94123" y="19974"/>
                    <a:pt x="97603" y="18354"/>
                    <a:pt x="102310" y="16412"/>
                  </a:cubicBezTo>
                  <a:cubicBezTo>
                    <a:pt x="106995" y="14459"/>
                    <a:pt x="111940" y="12600"/>
                    <a:pt x="117124" y="10823"/>
                  </a:cubicBezTo>
                  <a:cubicBezTo>
                    <a:pt x="122319" y="9047"/>
                    <a:pt x="127347" y="7510"/>
                    <a:pt x="132198" y="6201"/>
                  </a:cubicBezTo>
                  <a:cubicBezTo>
                    <a:pt x="137060" y="4913"/>
                    <a:pt x="140780" y="3937"/>
                    <a:pt x="143387" y="3282"/>
                  </a:cubicBezTo>
                  <a:cubicBezTo>
                    <a:pt x="147906" y="2316"/>
                    <a:pt x="153018" y="1589"/>
                    <a:pt x="158690" y="1091"/>
                  </a:cubicBezTo>
                  <a:cubicBezTo>
                    <a:pt x="164362" y="602"/>
                    <a:pt x="169785" y="291"/>
                    <a:pt x="174969" y="125"/>
                  </a:cubicBezTo>
                  <a:cubicBezTo>
                    <a:pt x="180143" y="-42"/>
                    <a:pt x="184849" y="-42"/>
                    <a:pt x="189067" y="125"/>
                  </a:cubicBezTo>
                  <a:cubicBezTo>
                    <a:pt x="193264" y="291"/>
                    <a:pt x="196360" y="530"/>
                    <a:pt x="198292" y="852"/>
                  </a:cubicBezTo>
                  <a:cubicBezTo>
                    <a:pt x="202500" y="852"/>
                    <a:pt x="205669" y="2638"/>
                    <a:pt x="207777" y="6191"/>
                  </a:cubicBezTo>
                  <a:cubicBezTo>
                    <a:pt x="209876" y="9764"/>
                    <a:pt x="211185" y="13721"/>
                    <a:pt x="211663" y="18094"/>
                  </a:cubicBezTo>
                  <a:cubicBezTo>
                    <a:pt x="212151" y="22467"/>
                    <a:pt x="211912" y="26601"/>
                    <a:pt x="210936" y="30486"/>
                  </a:cubicBezTo>
                  <a:cubicBezTo>
                    <a:pt x="209959" y="34371"/>
                    <a:pt x="208494" y="36968"/>
                    <a:pt x="206562" y="38266"/>
                  </a:cubicBezTo>
                  <a:cubicBezTo>
                    <a:pt x="185171" y="38588"/>
                    <a:pt x="166056" y="40447"/>
                    <a:pt x="149215" y="43854"/>
                  </a:cubicBezTo>
                  <a:cubicBezTo>
                    <a:pt x="132354" y="47272"/>
                    <a:pt x="118579" y="53660"/>
                    <a:pt x="107899" y="63060"/>
                  </a:cubicBezTo>
                  <a:close/>
                  <a:moveTo>
                    <a:pt x="189545" y="205914"/>
                  </a:moveTo>
                  <a:cubicBezTo>
                    <a:pt x="189545" y="195215"/>
                    <a:pt x="186792" y="186158"/>
                    <a:pt x="181286" y="178710"/>
                  </a:cubicBezTo>
                  <a:cubicBezTo>
                    <a:pt x="175769" y="171263"/>
                    <a:pt x="168726" y="165591"/>
                    <a:pt x="160145" y="161696"/>
                  </a:cubicBezTo>
                  <a:cubicBezTo>
                    <a:pt x="151563" y="157811"/>
                    <a:pt x="142078" y="155796"/>
                    <a:pt x="131720" y="155620"/>
                  </a:cubicBezTo>
                  <a:cubicBezTo>
                    <a:pt x="121342" y="155474"/>
                    <a:pt x="111296" y="157178"/>
                    <a:pt x="101582" y="160730"/>
                  </a:cubicBezTo>
                  <a:cubicBezTo>
                    <a:pt x="91869" y="164303"/>
                    <a:pt x="83121" y="169964"/>
                    <a:pt x="75340" y="177734"/>
                  </a:cubicBezTo>
                  <a:cubicBezTo>
                    <a:pt x="67559" y="185514"/>
                    <a:pt x="61897" y="195226"/>
                    <a:pt x="58323" y="206901"/>
                  </a:cubicBezTo>
                  <a:cubicBezTo>
                    <a:pt x="56391" y="213383"/>
                    <a:pt x="54999" y="220498"/>
                    <a:pt x="54199" y="228278"/>
                  </a:cubicBezTo>
                  <a:cubicBezTo>
                    <a:pt x="53399" y="236058"/>
                    <a:pt x="53295" y="243183"/>
                    <a:pt x="53949" y="249654"/>
                  </a:cubicBezTo>
                  <a:cubicBezTo>
                    <a:pt x="54926" y="258722"/>
                    <a:pt x="56952" y="267073"/>
                    <a:pt x="60027" y="274677"/>
                  </a:cubicBezTo>
                  <a:cubicBezTo>
                    <a:pt x="63102" y="282290"/>
                    <a:pt x="67403" y="288533"/>
                    <a:pt x="72899" y="293394"/>
                  </a:cubicBezTo>
                  <a:cubicBezTo>
                    <a:pt x="78415" y="298245"/>
                    <a:pt x="84971" y="301652"/>
                    <a:pt x="92586" y="303595"/>
                  </a:cubicBezTo>
                  <a:cubicBezTo>
                    <a:pt x="100201" y="305526"/>
                    <a:pt x="108865" y="305381"/>
                    <a:pt x="118579" y="303106"/>
                  </a:cubicBezTo>
                  <a:cubicBezTo>
                    <a:pt x="123119" y="302140"/>
                    <a:pt x="127575" y="301154"/>
                    <a:pt x="131949" y="300188"/>
                  </a:cubicBezTo>
                  <a:cubicBezTo>
                    <a:pt x="136323" y="299222"/>
                    <a:pt x="140613" y="297435"/>
                    <a:pt x="144842" y="294849"/>
                  </a:cubicBezTo>
                  <a:cubicBezTo>
                    <a:pt x="151958" y="290642"/>
                    <a:pt x="158274" y="285126"/>
                    <a:pt x="163791" y="278323"/>
                  </a:cubicBezTo>
                  <a:cubicBezTo>
                    <a:pt x="169297" y="271530"/>
                    <a:pt x="173993" y="264071"/>
                    <a:pt x="177878" y="255970"/>
                  </a:cubicBezTo>
                  <a:cubicBezTo>
                    <a:pt x="181774" y="247878"/>
                    <a:pt x="184693" y="239537"/>
                    <a:pt x="186626" y="230947"/>
                  </a:cubicBezTo>
                  <a:cubicBezTo>
                    <a:pt x="188579" y="222357"/>
                    <a:pt x="189545" y="214016"/>
                    <a:pt x="189545" y="205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87652" y="8805987"/>
              <a:ext cx="118079" cy="327759"/>
            </a:xfrm>
            <a:custGeom>
              <a:avLst/>
              <a:gdLst/>
              <a:ahLst/>
              <a:cxnLst/>
              <a:rect l="l" t="t" r="r" b="b"/>
              <a:pathLst>
                <a:path w="118079" h="327759" extrusionOk="0">
                  <a:moveTo>
                    <a:pt x="118080" y="2172"/>
                  </a:moveTo>
                  <a:cubicBezTo>
                    <a:pt x="115483" y="18366"/>
                    <a:pt x="113384" y="32866"/>
                    <a:pt x="111763" y="45653"/>
                  </a:cubicBezTo>
                  <a:cubicBezTo>
                    <a:pt x="110132" y="58460"/>
                    <a:pt x="108927" y="70364"/>
                    <a:pt x="108117" y="81374"/>
                  </a:cubicBezTo>
                  <a:cubicBezTo>
                    <a:pt x="107307" y="92395"/>
                    <a:pt x="106818" y="102834"/>
                    <a:pt x="106663" y="112722"/>
                  </a:cubicBezTo>
                  <a:cubicBezTo>
                    <a:pt x="106496" y="122601"/>
                    <a:pt x="106496" y="132801"/>
                    <a:pt x="106663" y="143333"/>
                  </a:cubicBezTo>
                  <a:cubicBezTo>
                    <a:pt x="106818" y="153866"/>
                    <a:pt x="106985" y="165198"/>
                    <a:pt x="107151" y="177351"/>
                  </a:cubicBezTo>
                  <a:cubicBezTo>
                    <a:pt x="107317" y="189493"/>
                    <a:pt x="107556" y="203184"/>
                    <a:pt x="107878" y="218411"/>
                  </a:cubicBezTo>
                  <a:lnTo>
                    <a:pt x="108855" y="321909"/>
                  </a:lnTo>
                  <a:cubicBezTo>
                    <a:pt x="107224" y="323217"/>
                    <a:pt x="105281" y="324349"/>
                    <a:pt x="103026" y="325316"/>
                  </a:cubicBezTo>
                  <a:cubicBezTo>
                    <a:pt x="101073" y="325970"/>
                    <a:pt x="98809" y="326614"/>
                    <a:pt x="96222" y="327268"/>
                  </a:cubicBezTo>
                  <a:cubicBezTo>
                    <a:pt x="93624" y="327923"/>
                    <a:pt x="90549" y="327923"/>
                    <a:pt x="86986" y="327268"/>
                  </a:cubicBezTo>
                  <a:cubicBezTo>
                    <a:pt x="86009" y="327268"/>
                    <a:pt x="84150" y="327019"/>
                    <a:pt x="81397" y="326531"/>
                  </a:cubicBezTo>
                  <a:cubicBezTo>
                    <a:pt x="78644" y="326053"/>
                    <a:pt x="75569" y="325482"/>
                    <a:pt x="72161" y="324827"/>
                  </a:cubicBezTo>
                  <a:cubicBezTo>
                    <a:pt x="68754" y="324183"/>
                    <a:pt x="65595" y="323467"/>
                    <a:pt x="62686" y="322646"/>
                  </a:cubicBezTo>
                  <a:cubicBezTo>
                    <a:pt x="59767" y="321846"/>
                    <a:pt x="57824" y="321431"/>
                    <a:pt x="56858" y="321431"/>
                  </a:cubicBezTo>
                  <a:cubicBezTo>
                    <a:pt x="55882" y="313983"/>
                    <a:pt x="55154" y="305237"/>
                    <a:pt x="54677" y="295193"/>
                  </a:cubicBezTo>
                  <a:cubicBezTo>
                    <a:pt x="54188" y="285149"/>
                    <a:pt x="53949" y="274772"/>
                    <a:pt x="53949" y="264094"/>
                  </a:cubicBezTo>
                  <a:cubicBezTo>
                    <a:pt x="53949" y="253395"/>
                    <a:pt x="54022" y="242956"/>
                    <a:pt x="54188" y="232745"/>
                  </a:cubicBezTo>
                  <a:cubicBezTo>
                    <a:pt x="54355" y="222545"/>
                    <a:pt x="54594" y="213550"/>
                    <a:pt x="54916" y="205770"/>
                  </a:cubicBezTo>
                  <a:lnTo>
                    <a:pt x="55404" y="205770"/>
                  </a:lnTo>
                  <a:cubicBezTo>
                    <a:pt x="56048" y="198655"/>
                    <a:pt x="56443" y="192257"/>
                    <a:pt x="56619" y="186575"/>
                  </a:cubicBezTo>
                  <a:cubicBezTo>
                    <a:pt x="56775" y="180924"/>
                    <a:pt x="56775" y="175409"/>
                    <a:pt x="56619" y="170059"/>
                  </a:cubicBezTo>
                  <a:cubicBezTo>
                    <a:pt x="56453" y="164710"/>
                    <a:pt x="56297" y="159205"/>
                    <a:pt x="56131" y="153534"/>
                  </a:cubicBezTo>
                  <a:cubicBezTo>
                    <a:pt x="55965" y="147862"/>
                    <a:pt x="56038" y="141464"/>
                    <a:pt x="56370" y="134338"/>
                  </a:cubicBezTo>
                  <a:cubicBezTo>
                    <a:pt x="56692" y="124616"/>
                    <a:pt x="57263" y="113522"/>
                    <a:pt x="58074" y="101047"/>
                  </a:cubicBezTo>
                  <a:cubicBezTo>
                    <a:pt x="58874" y="88583"/>
                    <a:pt x="59445" y="77167"/>
                    <a:pt x="59778" y="66801"/>
                  </a:cubicBezTo>
                  <a:cubicBezTo>
                    <a:pt x="51996" y="71340"/>
                    <a:pt x="44547" y="75381"/>
                    <a:pt x="37421" y="78954"/>
                  </a:cubicBezTo>
                  <a:cubicBezTo>
                    <a:pt x="30284" y="82506"/>
                    <a:pt x="24622" y="85425"/>
                    <a:pt x="20414" y="87700"/>
                  </a:cubicBezTo>
                  <a:cubicBezTo>
                    <a:pt x="15874" y="85747"/>
                    <a:pt x="12155" y="82278"/>
                    <a:pt x="9236" y="77250"/>
                  </a:cubicBezTo>
                  <a:cubicBezTo>
                    <a:pt x="6316" y="72223"/>
                    <a:pt x="3241" y="66001"/>
                    <a:pt x="0" y="58533"/>
                  </a:cubicBezTo>
                  <a:cubicBezTo>
                    <a:pt x="322" y="55946"/>
                    <a:pt x="1454" y="53433"/>
                    <a:pt x="3397" y="51012"/>
                  </a:cubicBezTo>
                  <a:cubicBezTo>
                    <a:pt x="5350" y="48572"/>
                    <a:pt x="7688" y="46318"/>
                    <a:pt x="10451" y="44199"/>
                  </a:cubicBezTo>
                  <a:cubicBezTo>
                    <a:pt x="13194" y="42101"/>
                    <a:pt x="16040" y="40231"/>
                    <a:pt x="18949" y="38610"/>
                  </a:cubicBezTo>
                  <a:cubicBezTo>
                    <a:pt x="21858" y="36990"/>
                    <a:pt x="24622" y="35536"/>
                    <a:pt x="27208" y="34237"/>
                  </a:cubicBezTo>
                  <a:cubicBezTo>
                    <a:pt x="36278" y="29376"/>
                    <a:pt x="46968" y="23539"/>
                    <a:pt x="59279" y="16746"/>
                  </a:cubicBezTo>
                  <a:cubicBezTo>
                    <a:pt x="71590" y="9932"/>
                    <a:pt x="82924" y="4759"/>
                    <a:pt x="93302" y="1185"/>
                  </a:cubicBezTo>
                  <a:cubicBezTo>
                    <a:pt x="97832" y="-92"/>
                    <a:pt x="102777" y="-341"/>
                    <a:pt x="108127" y="459"/>
                  </a:cubicBezTo>
                  <a:cubicBezTo>
                    <a:pt x="113467" y="1269"/>
                    <a:pt x="116781" y="1840"/>
                    <a:pt x="118080" y="21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325078" y="9727029"/>
              <a:ext cx="235769" cy="340308"/>
            </a:xfrm>
            <a:custGeom>
              <a:avLst/>
              <a:gdLst/>
              <a:ahLst/>
              <a:cxnLst/>
              <a:rect l="l" t="t" r="r" b="b"/>
              <a:pathLst>
                <a:path w="235769" h="340308" extrusionOk="0">
                  <a:moveTo>
                    <a:pt x="142457" y="1616"/>
                  </a:moveTo>
                  <a:cubicBezTo>
                    <a:pt x="144400" y="1304"/>
                    <a:pt x="147070" y="1367"/>
                    <a:pt x="150477" y="1865"/>
                  </a:cubicBezTo>
                  <a:cubicBezTo>
                    <a:pt x="153874" y="2353"/>
                    <a:pt x="157438" y="3163"/>
                    <a:pt x="161167" y="4285"/>
                  </a:cubicBezTo>
                  <a:cubicBezTo>
                    <a:pt x="164887" y="5428"/>
                    <a:pt x="168460" y="6643"/>
                    <a:pt x="171868" y="7931"/>
                  </a:cubicBezTo>
                  <a:cubicBezTo>
                    <a:pt x="175265" y="9230"/>
                    <a:pt x="177779" y="10518"/>
                    <a:pt x="179400" y="11816"/>
                  </a:cubicBezTo>
                  <a:cubicBezTo>
                    <a:pt x="189124" y="20250"/>
                    <a:pt x="197705" y="29713"/>
                    <a:pt x="205154" y="40245"/>
                  </a:cubicBezTo>
                  <a:cubicBezTo>
                    <a:pt x="212603" y="50778"/>
                    <a:pt x="218597" y="62516"/>
                    <a:pt x="223137" y="75478"/>
                  </a:cubicBezTo>
                  <a:cubicBezTo>
                    <a:pt x="225080" y="80984"/>
                    <a:pt x="226856" y="87299"/>
                    <a:pt x="228487" y="94425"/>
                  </a:cubicBezTo>
                  <a:cubicBezTo>
                    <a:pt x="230097" y="101550"/>
                    <a:pt x="231479" y="108842"/>
                    <a:pt x="232612" y="116290"/>
                  </a:cubicBezTo>
                  <a:cubicBezTo>
                    <a:pt x="233744" y="123737"/>
                    <a:pt x="234554" y="131112"/>
                    <a:pt x="235043" y="138404"/>
                  </a:cubicBezTo>
                  <a:cubicBezTo>
                    <a:pt x="235531" y="145695"/>
                    <a:pt x="235770" y="152426"/>
                    <a:pt x="235770" y="158565"/>
                  </a:cubicBezTo>
                  <a:cubicBezTo>
                    <a:pt x="235770" y="179298"/>
                    <a:pt x="233173" y="200446"/>
                    <a:pt x="227988" y="221978"/>
                  </a:cubicBezTo>
                  <a:cubicBezTo>
                    <a:pt x="222804" y="243532"/>
                    <a:pt x="215117" y="263039"/>
                    <a:pt x="204904" y="280530"/>
                  </a:cubicBezTo>
                  <a:cubicBezTo>
                    <a:pt x="194703" y="298033"/>
                    <a:pt x="182059" y="312367"/>
                    <a:pt x="166995" y="323544"/>
                  </a:cubicBezTo>
                  <a:cubicBezTo>
                    <a:pt x="151932" y="334731"/>
                    <a:pt x="134676" y="340308"/>
                    <a:pt x="115238" y="340308"/>
                  </a:cubicBezTo>
                  <a:cubicBezTo>
                    <a:pt x="104215" y="340308"/>
                    <a:pt x="93359" y="338688"/>
                    <a:pt x="82669" y="335447"/>
                  </a:cubicBezTo>
                  <a:cubicBezTo>
                    <a:pt x="71968" y="332217"/>
                    <a:pt x="61933" y="327189"/>
                    <a:pt x="52541" y="320375"/>
                  </a:cubicBezTo>
                  <a:cubicBezTo>
                    <a:pt x="43472" y="313904"/>
                    <a:pt x="36418" y="307007"/>
                    <a:pt x="31400" y="299726"/>
                  </a:cubicBezTo>
                  <a:cubicBezTo>
                    <a:pt x="26382" y="292434"/>
                    <a:pt x="21271" y="283626"/>
                    <a:pt x="16097" y="273239"/>
                  </a:cubicBezTo>
                  <a:lnTo>
                    <a:pt x="15609" y="272761"/>
                  </a:lnTo>
                  <a:cubicBezTo>
                    <a:pt x="12368" y="266934"/>
                    <a:pt x="9781" y="260047"/>
                    <a:pt x="7828" y="252111"/>
                  </a:cubicBezTo>
                  <a:cubicBezTo>
                    <a:pt x="5885" y="244165"/>
                    <a:pt x="4347" y="235991"/>
                    <a:pt x="3215" y="227567"/>
                  </a:cubicBezTo>
                  <a:cubicBezTo>
                    <a:pt x="2072" y="219143"/>
                    <a:pt x="1262" y="210729"/>
                    <a:pt x="784" y="202305"/>
                  </a:cubicBezTo>
                  <a:cubicBezTo>
                    <a:pt x="296" y="193881"/>
                    <a:pt x="57" y="186434"/>
                    <a:pt x="57" y="179952"/>
                  </a:cubicBezTo>
                  <a:cubicBezTo>
                    <a:pt x="-265" y="166345"/>
                    <a:pt x="784" y="151845"/>
                    <a:pt x="3215" y="136451"/>
                  </a:cubicBezTo>
                  <a:cubicBezTo>
                    <a:pt x="5636" y="121068"/>
                    <a:pt x="9448" y="106245"/>
                    <a:pt x="14632" y="91994"/>
                  </a:cubicBezTo>
                  <a:cubicBezTo>
                    <a:pt x="19806" y="77733"/>
                    <a:pt x="26382" y="64531"/>
                    <a:pt x="34309" y="52378"/>
                  </a:cubicBezTo>
                  <a:cubicBezTo>
                    <a:pt x="42246" y="40235"/>
                    <a:pt x="51565" y="30596"/>
                    <a:pt x="62265" y="23470"/>
                  </a:cubicBezTo>
                  <a:cubicBezTo>
                    <a:pt x="65818" y="20551"/>
                    <a:pt x="70846" y="17394"/>
                    <a:pt x="77329" y="14008"/>
                  </a:cubicBezTo>
                  <a:cubicBezTo>
                    <a:pt x="83812" y="10601"/>
                    <a:pt x="90855" y="7682"/>
                    <a:pt x="98470" y="5262"/>
                  </a:cubicBezTo>
                  <a:cubicBezTo>
                    <a:pt x="106075" y="2821"/>
                    <a:pt x="113773" y="1200"/>
                    <a:pt x="121555" y="400"/>
                  </a:cubicBezTo>
                  <a:cubicBezTo>
                    <a:pt x="129325" y="-399"/>
                    <a:pt x="136296" y="-5"/>
                    <a:pt x="142457" y="1616"/>
                  </a:cubicBezTo>
                  <a:close/>
                  <a:moveTo>
                    <a:pt x="121555" y="46800"/>
                  </a:moveTo>
                  <a:cubicBezTo>
                    <a:pt x="108922" y="47454"/>
                    <a:pt x="97899" y="51422"/>
                    <a:pt x="88508" y="58703"/>
                  </a:cubicBezTo>
                  <a:cubicBezTo>
                    <a:pt x="79106" y="65995"/>
                    <a:pt x="71252" y="75478"/>
                    <a:pt x="64935" y="87133"/>
                  </a:cubicBezTo>
                  <a:cubicBezTo>
                    <a:pt x="58608" y="98798"/>
                    <a:pt x="53674" y="111916"/>
                    <a:pt x="50110" y="126490"/>
                  </a:cubicBezTo>
                  <a:cubicBezTo>
                    <a:pt x="46536" y="141063"/>
                    <a:pt x="44282" y="155646"/>
                    <a:pt x="43306" y="170219"/>
                  </a:cubicBezTo>
                  <a:cubicBezTo>
                    <a:pt x="42339" y="184793"/>
                    <a:pt x="42651" y="199220"/>
                    <a:pt x="44282" y="213471"/>
                  </a:cubicBezTo>
                  <a:cubicBezTo>
                    <a:pt x="45892" y="227733"/>
                    <a:pt x="49788" y="241164"/>
                    <a:pt x="55949" y="253804"/>
                  </a:cubicBezTo>
                  <a:cubicBezTo>
                    <a:pt x="61777" y="266435"/>
                    <a:pt x="70369" y="275264"/>
                    <a:pt x="81703" y="280292"/>
                  </a:cubicBezTo>
                  <a:cubicBezTo>
                    <a:pt x="93037" y="285319"/>
                    <a:pt x="104548" y="287012"/>
                    <a:pt x="116204" y="285392"/>
                  </a:cubicBezTo>
                  <a:cubicBezTo>
                    <a:pt x="129814" y="283439"/>
                    <a:pt x="140753" y="278920"/>
                    <a:pt x="149012" y="271785"/>
                  </a:cubicBezTo>
                  <a:cubicBezTo>
                    <a:pt x="157271" y="264670"/>
                    <a:pt x="164803" y="254147"/>
                    <a:pt x="171608" y="240208"/>
                  </a:cubicBezTo>
                  <a:cubicBezTo>
                    <a:pt x="176782" y="229841"/>
                    <a:pt x="180844" y="217855"/>
                    <a:pt x="183753" y="204248"/>
                  </a:cubicBezTo>
                  <a:cubicBezTo>
                    <a:pt x="186672" y="190651"/>
                    <a:pt x="188376" y="176639"/>
                    <a:pt x="188854" y="162221"/>
                  </a:cubicBezTo>
                  <a:cubicBezTo>
                    <a:pt x="189342" y="147804"/>
                    <a:pt x="188448" y="133542"/>
                    <a:pt x="186184" y="119458"/>
                  </a:cubicBezTo>
                  <a:cubicBezTo>
                    <a:pt x="183919" y="105362"/>
                    <a:pt x="180106" y="92898"/>
                    <a:pt x="174766" y="82033"/>
                  </a:cubicBezTo>
                  <a:cubicBezTo>
                    <a:pt x="169416" y="71189"/>
                    <a:pt x="162372" y="62526"/>
                    <a:pt x="153625" y="56044"/>
                  </a:cubicBezTo>
                  <a:cubicBezTo>
                    <a:pt x="144878" y="49573"/>
                    <a:pt x="134187" y="46488"/>
                    <a:pt x="121555" y="468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00303" y="9885357"/>
              <a:ext cx="55397" cy="57799"/>
            </a:xfrm>
            <a:custGeom>
              <a:avLst/>
              <a:gdLst/>
              <a:ahLst/>
              <a:cxnLst/>
              <a:rect l="l" t="t" r="r" b="b"/>
              <a:pathLst>
                <a:path w="55397" h="57799" extrusionOk="0">
                  <a:moveTo>
                    <a:pt x="14352" y="53408"/>
                  </a:moveTo>
                  <a:cubicBezTo>
                    <a:pt x="8191" y="50178"/>
                    <a:pt x="4067" y="45805"/>
                    <a:pt x="1958" y="40289"/>
                  </a:cubicBezTo>
                  <a:cubicBezTo>
                    <a:pt x="-151" y="34784"/>
                    <a:pt x="-556" y="29196"/>
                    <a:pt x="742" y="23514"/>
                  </a:cubicBezTo>
                  <a:cubicBezTo>
                    <a:pt x="2041" y="17864"/>
                    <a:pt x="4711" y="12836"/>
                    <a:pt x="8763" y="8463"/>
                  </a:cubicBezTo>
                  <a:cubicBezTo>
                    <a:pt x="12814" y="4090"/>
                    <a:pt x="17915" y="1410"/>
                    <a:pt x="24076" y="445"/>
                  </a:cubicBezTo>
                  <a:cubicBezTo>
                    <a:pt x="32823" y="-854"/>
                    <a:pt x="39867" y="694"/>
                    <a:pt x="45217" y="5067"/>
                  </a:cubicBezTo>
                  <a:cubicBezTo>
                    <a:pt x="50567" y="9440"/>
                    <a:pt x="53798" y="14779"/>
                    <a:pt x="54941" y="21104"/>
                  </a:cubicBezTo>
                  <a:cubicBezTo>
                    <a:pt x="56074" y="27430"/>
                    <a:pt x="55097" y="33912"/>
                    <a:pt x="52022" y="40549"/>
                  </a:cubicBezTo>
                  <a:cubicBezTo>
                    <a:pt x="48936" y="47187"/>
                    <a:pt x="43181" y="52297"/>
                    <a:pt x="34766" y="55849"/>
                  </a:cubicBezTo>
                  <a:cubicBezTo>
                    <a:pt x="30226" y="57802"/>
                    <a:pt x="26341" y="58290"/>
                    <a:pt x="23099" y="57304"/>
                  </a:cubicBezTo>
                  <a:cubicBezTo>
                    <a:pt x="19858" y="56327"/>
                    <a:pt x="16939" y="55029"/>
                    <a:pt x="14352" y="5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570823" y="9802323"/>
              <a:ext cx="220721" cy="220665"/>
            </a:xfrm>
            <a:custGeom>
              <a:avLst/>
              <a:gdLst/>
              <a:ahLst/>
              <a:cxnLst/>
              <a:rect l="l" t="t" r="r" b="b"/>
              <a:pathLst>
                <a:path w="220721" h="220665" extrusionOk="0">
                  <a:moveTo>
                    <a:pt x="131283" y="1306"/>
                  </a:moveTo>
                  <a:cubicBezTo>
                    <a:pt x="131595" y="2937"/>
                    <a:pt x="131844" y="6417"/>
                    <a:pt x="132010" y="11756"/>
                  </a:cubicBezTo>
                  <a:cubicBezTo>
                    <a:pt x="132177" y="17105"/>
                    <a:pt x="132260" y="23743"/>
                    <a:pt x="132260" y="31689"/>
                  </a:cubicBezTo>
                  <a:cubicBezTo>
                    <a:pt x="132260" y="39635"/>
                    <a:pt x="132094" y="48526"/>
                    <a:pt x="131772" y="58415"/>
                  </a:cubicBezTo>
                  <a:cubicBezTo>
                    <a:pt x="131449" y="68293"/>
                    <a:pt x="131117" y="78576"/>
                    <a:pt x="130805" y="89275"/>
                  </a:cubicBezTo>
                  <a:cubicBezTo>
                    <a:pt x="139553" y="89275"/>
                    <a:pt x="148383" y="89358"/>
                    <a:pt x="157297" y="89503"/>
                  </a:cubicBezTo>
                  <a:cubicBezTo>
                    <a:pt x="166211" y="89680"/>
                    <a:pt x="174543" y="89825"/>
                    <a:pt x="182324" y="89992"/>
                  </a:cubicBezTo>
                  <a:cubicBezTo>
                    <a:pt x="190105" y="90158"/>
                    <a:pt x="197066" y="90397"/>
                    <a:pt x="203226" y="90729"/>
                  </a:cubicBezTo>
                  <a:cubicBezTo>
                    <a:pt x="209366" y="91051"/>
                    <a:pt x="213906" y="91373"/>
                    <a:pt x="216825" y="91695"/>
                  </a:cubicBezTo>
                  <a:cubicBezTo>
                    <a:pt x="218124" y="92993"/>
                    <a:pt x="219090" y="95580"/>
                    <a:pt x="219744" y="99475"/>
                  </a:cubicBezTo>
                  <a:cubicBezTo>
                    <a:pt x="220399" y="103360"/>
                    <a:pt x="220721" y="107421"/>
                    <a:pt x="220721" y="111618"/>
                  </a:cubicBezTo>
                  <a:cubicBezTo>
                    <a:pt x="220721" y="115845"/>
                    <a:pt x="220545" y="119636"/>
                    <a:pt x="220233" y="123043"/>
                  </a:cubicBezTo>
                  <a:cubicBezTo>
                    <a:pt x="219911" y="126440"/>
                    <a:pt x="219578" y="128299"/>
                    <a:pt x="219267" y="128632"/>
                  </a:cubicBezTo>
                  <a:cubicBezTo>
                    <a:pt x="217635" y="129286"/>
                    <a:pt x="214072" y="129764"/>
                    <a:pt x="208566" y="130086"/>
                  </a:cubicBezTo>
                  <a:cubicBezTo>
                    <a:pt x="203050" y="130408"/>
                    <a:pt x="196245" y="130657"/>
                    <a:pt x="188152" y="130813"/>
                  </a:cubicBezTo>
                  <a:cubicBezTo>
                    <a:pt x="180049" y="130990"/>
                    <a:pt x="170969" y="131135"/>
                    <a:pt x="160933" y="131301"/>
                  </a:cubicBezTo>
                  <a:cubicBezTo>
                    <a:pt x="150898" y="131467"/>
                    <a:pt x="140363" y="131550"/>
                    <a:pt x="129351" y="131550"/>
                  </a:cubicBezTo>
                  <a:cubicBezTo>
                    <a:pt x="128696" y="151317"/>
                    <a:pt x="128052" y="168955"/>
                    <a:pt x="127398" y="184514"/>
                  </a:cubicBezTo>
                  <a:cubicBezTo>
                    <a:pt x="126743" y="200054"/>
                    <a:pt x="126265" y="209952"/>
                    <a:pt x="125943" y="214159"/>
                  </a:cubicBezTo>
                  <a:cubicBezTo>
                    <a:pt x="122370" y="217732"/>
                    <a:pt x="117684" y="219747"/>
                    <a:pt x="111856" y="220236"/>
                  </a:cubicBezTo>
                  <a:cubicBezTo>
                    <a:pt x="106028" y="220714"/>
                    <a:pt x="98880" y="220797"/>
                    <a:pt x="90465" y="220464"/>
                  </a:cubicBezTo>
                  <a:cubicBezTo>
                    <a:pt x="88533" y="219187"/>
                    <a:pt x="87141" y="215364"/>
                    <a:pt x="86341" y="209049"/>
                  </a:cubicBezTo>
                  <a:cubicBezTo>
                    <a:pt x="85520" y="202723"/>
                    <a:pt x="85125" y="195847"/>
                    <a:pt x="85125" y="188399"/>
                  </a:cubicBezTo>
                  <a:cubicBezTo>
                    <a:pt x="85125" y="180952"/>
                    <a:pt x="85375" y="173826"/>
                    <a:pt x="85853" y="167023"/>
                  </a:cubicBezTo>
                  <a:cubicBezTo>
                    <a:pt x="86341" y="160209"/>
                    <a:pt x="86590" y="155358"/>
                    <a:pt x="86590" y="152449"/>
                  </a:cubicBezTo>
                  <a:lnTo>
                    <a:pt x="86590" y="132028"/>
                  </a:lnTo>
                  <a:lnTo>
                    <a:pt x="6388" y="132028"/>
                  </a:lnTo>
                  <a:cubicBezTo>
                    <a:pt x="2815" y="128476"/>
                    <a:pt x="799" y="123854"/>
                    <a:pt x="321" y="118182"/>
                  </a:cubicBezTo>
                  <a:cubicBezTo>
                    <a:pt x="-167" y="112511"/>
                    <a:pt x="-105" y="105469"/>
                    <a:pt x="550" y="97045"/>
                  </a:cubicBezTo>
                  <a:cubicBezTo>
                    <a:pt x="1848" y="94780"/>
                    <a:pt x="5578" y="93160"/>
                    <a:pt x="11739" y="92194"/>
                  </a:cubicBezTo>
                  <a:cubicBezTo>
                    <a:pt x="17889" y="91217"/>
                    <a:pt x="24693" y="90573"/>
                    <a:pt x="32153" y="90241"/>
                  </a:cubicBezTo>
                  <a:cubicBezTo>
                    <a:pt x="39602" y="89919"/>
                    <a:pt x="46728" y="89753"/>
                    <a:pt x="53533" y="89753"/>
                  </a:cubicBezTo>
                  <a:cubicBezTo>
                    <a:pt x="60348" y="89753"/>
                    <a:pt x="65200" y="89753"/>
                    <a:pt x="68109" y="89753"/>
                  </a:cubicBezTo>
                  <a:cubicBezTo>
                    <a:pt x="70384" y="89753"/>
                    <a:pt x="73220" y="89680"/>
                    <a:pt x="76627" y="89503"/>
                  </a:cubicBezTo>
                  <a:cubicBezTo>
                    <a:pt x="80025" y="89358"/>
                    <a:pt x="83983" y="89275"/>
                    <a:pt x="88533" y="89275"/>
                  </a:cubicBezTo>
                  <a:cubicBezTo>
                    <a:pt x="88845" y="80519"/>
                    <a:pt x="89260" y="71700"/>
                    <a:pt x="89749" y="62788"/>
                  </a:cubicBezTo>
                  <a:cubicBezTo>
                    <a:pt x="90226" y="53876"/>
                    <a:pt x="90715" y="45608"/>
                    <a:pt x="91203" y="37994"/>
                  </a:cubicBezTo>
                  <a:cubicBezTo>
                    <a:pt x="91681" y="30391"/>
                    <a:pt x="92169" y="23597"/>
                    <a:pt x="92657" y="17583"/>
                  </a:cubicBezTo>
                  <a:cubicBezTo>
                    <a:pt x="93135" y="11600"/>
                    <a:pt x="93707" y="7134"/>
                    <a:pt x="94361" y="4215"/>
                  </a:cubicBezTo>
                  <a:cubicBezTo>
                    <a:pt x="95639" y="2937"/>
                    <a:pt x="98247" y="1951"/>
                    <a:pt x="102132" y="1296"/>
                  </a:cubicBezTo>
                  <a:cubicBezTo>
                    <a:pt x="106028" y="652"/>
                    <a:pt x="110080" y="247"/>
                    <a:pt x="114287" y="81"/>
                  </a:cubicBezTo>
                  <a:cubicBezTo>
                    <a:pt x="118495" y="-85"/>
                    <a:pt x="122307" y="8"/>
                    <a:pt x="125704" y="330"/>
                  </a:cubicBezTo>
                  <a:cubicBezTo>
                    <a:pt x="129091" y="663"/>
                    <a:pt x="130961" y="995"/>
                    <a:pt x="131283" y="13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510992" y="9852698"/>
              <a:ext cx="220723" cy="120521"/>
            </a:xfrm>
            <a:custGeom>
              <a:avLst/>
              <a:gdLst/>
              <a:ahLst/>
              <a:cxnLst/>
              <a:rect l="l" t="t" r="r" b="b"/>
              <a:pathLst>
                <a:path w="220723" h="120521" extrusionOk="0">
                  <a:moveTo>
                    <a:pt x="219258" y="39367"/>
                  </a:moveTo>
                  <a:cubicBezTo>
                    <a:pt x="216994" y="40022"/>
                    <a:pt x="210594" y="40583"/>
                    <a:pt x="200060" y="41071"/>
                  </a:cubicBezTo>
                  <a:cubicBezTo>
                    <a:pt x="189526" y="41559"/>
                    <a:pt x="176976" y="41891"/>
                    <a:pt x="162400" y="42037"/>
                  </a:cubicBezTo>
                  <a:cubicBezTo>
                    <a:pt x="147825" y="42213"/>
                    <a:pt x="132096" y="42359"/>
                    <a:pt x="115255" y="42525"/>
                  </a:cubicBezTo>
                  <a:cubicBezTo>
                    <a:pt x="98405" y="42691"/>
                    <a:pt x="82530" y="42774"/>
                    <a:pt x="67622" y="42774"/>
                  </a:cubicBezTo>
                  <a:cubicBezTo>
                    <a:pt x="52714" y="42774"/>
                    <a:pt x="39676" y="42774"/>
                    <a:pt x="28509" y="42774"/>
                  </a:cubicBezTo>
                  <a:cubicBezTo>
                    <a:pt x="17319" y="42774"/>
                    <a:pt x="9954" y="42774"/>
                    <a:pt x="6390" y="42774"/>
                  </a:cubicBezTo>
                  <a:cubicBezTo>
                    <a:pt x="2817" y="39222"/>
                    <a:pt x="801" y="34599"/>
                    <a:pt x="313" y="28918"/>
                  </a:cubicBezTo>
                  <a:cubicBezTo>
                    <a:pt x="-175" y="23267"/>
                    <a:pt x="-92" y="16204"/>
                    <a:pt x="562" y="7790"/>
                  </a:cubicBezTo>
                  <a:cubicBezTo>
                    <a:pt x="1861" y="5526"/>
                    <a:pt x="5580" y="3895"/>
                    <a:pt x="11730" y="2929"/>
                  </a:cubicBezTo>
                  <a:cubicBezTo>
                    <a:pt x="17891" y="1963"/>
                    <a:pt x="24685" y="1309"/>
                    <a:pt x="32144" y="976"/>
                  </a:cubicBezTo>
                  <a:cubicBezTo>
                    <a:pt x="39593" y="665"/>
                    <a:pt x="46720" y="499"/>
                    <a:pt x="53535" y="499"/>
                  </a:cubicBezTo>
                  <a:cubicBezTo>
                    <a:pt x="60330" y="499"/>
                    <a:pt x="65202" y="499"/>
                    <a:pt x="68111" y="499"/>
                  </a:cubicBezTo>
                  <a:cubicBezTo>
                    <a:pt x="71664" y="499"/>
                    <a:pt x="77346" y="416"/>
                    <a:pt x="85117" y="249"/>
                  </a:cubicBezTo>
                  <a:cubicBezTo>
                    <a:pt x="92899" y="83"/>
                    <a:pt x="101729" y="0"/>
                    <a:pt x="111609" y="0"/>
                  </a:cubicBezTo>
                  <a:cubicBezTo>
                    <a:pt x="121499" y="0"/>
                    <a:pt x="131857" y="0"/>
                    <a:pt x="142713" y="0"/>
                  </a:cubicBezTo>
                  <a:cubicBezTo>
                    <a:pt x="153570" y="0"/>
                    <a:pt x="163855" y="83"/>
                    <a:pt x="173579" y="249"/>
                  </a:cubicBezTo>
                  <a:cubicBezTo>
                    <a:pt x="183303" y="416"/>
                    <a:pt x="192050" y="727"/>
                    <a:pt x="199821" y="1215"/>
                  </a:cubicBezTo>
                  <a:cubicBezTo>
                    <a:pt x="207602" y="1704"/>
                    <a:pt x="213264" y="2119"/>
                    <a:pt x="216838" y="2431"/>
                  </a:cubicBezTo>
                  <a:cubicBezTo>
                    <a:pt x="218136" y="3740"/>
                    <a:pt x="219102" y="6326"/>
                    <a:pt x="219757" y="10211"/>
                  </a:cubicBezTo>
                  <a:cubicBezTo>
                    <a:pt x="220401" y="14095"/>
                    <a:pt x="220723" y="18157"/>
                    <a:pt x="220723" y="22364"/>
                  </a:cubicBezTo>
                  <a:cubicBezTo>
                    <a:pt x="220723" y="26570"/>
                    <a:pt x="220557" y="30372"/>
                    <a:pt x="220245" y="33779"/>
                  </a:cubicBezTo>
                  <a:cubicBezTo>
                    <a:pt x="219913" y="37186"/>
                    <a:pt x="219591" y="39056"/>
                    <a:pt x="219258" y="39367"/>
                  </a:cubicBezTo>
                  <a:close/>
                  <a:moveTo>
                    <a:pt x="219258" y="117115"/>
                  </a:moveTo>
                  <a:cubicBezTo>
                    <a:pt x="216994" y="117769"/>
                    <a:pt x="210594" y="118340"/>
                    <a:pt x="200060" y="118818"/>
                  </a:cubicBezTo>
                  <a:cubicBezTo>
                    <a:pt x="189526" y="119306"/>
                    <a:pt x="176976" y="119639"/>
                    <a:pt x="162400" y="119795"/>
                  </a:cubicBezTo>
                  <a:cubicBezTo>
                    <a:pt x="147825" y="119961"/>
                    <a:pt x="132096" y="120117"/>
                    <a:pt x="115255" y="120272"/>
                  </a:cubicBezTo>
                  <a:cubicBezTo>
                    <a:pt x="98405" y="120439"/>
                    <a:pt x="82530" y="120522"/>
                    <a:pt x="67622" y="120522"/>
                  </a:cubicBezTo>
                  <a:cubicBezTo>
                    <a:pt x="52714" y="120522"/>
                    <a:pt x="39676" y="120522"/>
                    <a:pt x="28509" y="120522"/>
                  </a:cubicBezTo>
                  <a:cubicBezTo>
                    <a:pt x="17319" y="120522"/>
                    <a:pt x="9954" y="120522"/>
                    <a:pt x="6390" y="120522"/>
                  </a:cubicBezTo>
                  <a:cubicBezTo>
                    <a:pt x="2817" y="116969"/>
                    <a:pt x="801" y="112347"/>
                    <a:pt x="313" y="106665"/>
                  </a:cubicBezTo>
                  <a:cubicBezTo>
                    <a:pt x="-175" y="101015"/>
                    <a:pt x="-92" y="93952"/>
                    <a:pt x="562" y="85538"/>
                  </a:cubicBezTo>
                  <a:cubicBezTo>
                    <a:pt x="1861" y="83273"/>
                    <a:pt x="5580" y="81643"/>
                    <a:pt x="11730" y="80677"/>
                  </a:cubicBezTo>
                  <a:cubicBezTo>
                    <a:pt x="17891" y="79711"/>
                    <a:pt x="24685" y="79056"/>
                    <a:pt x="32144" y="78724"/>
                  </a:cubicBezTo>
                  <a:cubicBezTo>
                    <a:pt x="39593" y="78412"/>
                    <a:pt x="46720" y="78246"/>
                    <a:pt x="53535" y="78246"/>
                  </a:cubicBezTo>
                  <a:cubicBezTo>
                    <a:pt x="60330" y="78246"/>
                    <a:pt x="65202" y="78246"/>
                    <a:pt x="68111" y="78246"/>
                  </a:cubicBezTo>
                  <a:cubicBezTo>
                    <a:pt x="71664" y="78246"/>
                    <a:pt x="77346" y="78163"/>
                    <a:pt x="85117" y="77997"/>
                  </a:cubicBezTo>
                  <a:cubicBezTo>
                    <a:pt x="92899" y="77831"/>
                    <a:pt x="101729" y="77748"/>
                    <a:pt x="111609" y="77748"/>
                  </a:cubicBezTo>
                  <a:cubicBezTo>
                    <a:pt x="121499" y="77748"/>
                    <a:pt x="131857" y="77748"/>
                    <a:pt x="142713" y="77748"/>
                  </a:cubicBezTo>
                  <a:cubicBezTo>
                    <a:pt x="153570" y="77748"/>
                    <a:pt x="163855" y="77831"/>
                    <a:pt x="173579" y="77997"/>
                  </a:cubicBezTo>
                  <a:cubicBezTo>
                    <a:pt x="183303" y="78163"/>
                    <a:pt x="192050" y="78485"/>
                    <a:pt x="199821" y="78963"/>
                  </a:cubicBezTo>
                  <a:cubicBezTo>
                    <a:pt x="207602" y="79451"/>
                    <a:pt x="213264" y="79866"/>
                    <a:pt x="216838" y="80178"/>
                  </a:cubicBezTo>
                  <a:cubicBezTo>
                    <a:pt x="218136" y="81487"/>
                    <a:pt x="219102" y="84073"/>
                    <a:pt x="219757" y="87958"/>
                  </a:cubicBezTo>
                  <a:cubicBezTo>
                    <a:pt x="220401" y="91853"/>
                    <a:pt x="220723" y="95904"/>
                    <a:pt x="220723" y="100111"/>
                  </a:cubicBezTo>
                  <a:cubicBezTo>
                    <a:pt x="220723" y="104318"/>
                    <a:pt x="220557" y="108119"/>
                    <a:pt x="220245" y="111526"/>
                  </a:cubicBezTo>
                  <a:cubicBezTo>
                    <a:pt x="219913" y="114933"/>
                    <a:pt x="219591" y="116803"/>
                    <a:pt x="219258" y="11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540863" y="8975357"/>
              <a:ext cx="150253" cy="44044"/>
            </a:xfrm>
            <a:custGeom>
              <a:avLst/>
              <a:gdLst/>
              <a:ahLst/>
              <a:cxnLst/>
              <a:rect l="l" t="t" r="r" b="b"/>
              <a:pathLst>
                <a:path w="150253" h="44044" extrusionOk="0">
                  <a:moveTo>
                    <a:pt x="148799" y="38207"/>
                  </a:moveTo>
                  <a:cubicBezTo>
                    <a:pt x="146524" y="38862"/>
                    <a:pt x="141818" y="39506"/>
                    <a:pt x="134701" y="40160"/>
                  </a:cubicBezTo>
                  <a:cubicBezTo>
                    <a:pt x="127574" y="40804"/>
                    <a:pt x="119305" y="41292"/>
                    <a:pt x="109914" y="41614"/>
                  </a:cubicBezTo>
                  <a:cubicBezTo>
                    <a:pt x="100512" y="41936"/>
                    <a:pt x="90465" y="42258"/>
                    <a:pt x="79786" y="42580"/>
                  </a:cubicBezTo>
                  <a:cubicBezTo>
                    <a:pt x="69085" y="42902"/>
                    <a:pt x="58883" y="43152"/>
                    <a:pt x="49159" y="43307"/>
                  </a:cubicBezTo>
                  <a:cubicBezTo>
                    <a:pt x="39446" y="43484"/>
                    <a:pt x="30761" y="43629"/>
                    <a:pt x="23166" y="43796"/>
                  </a:cubicBezTo>
                  <a:cubicBezTo>
                    <a:pt x="15551" y="43962"/>
                    <a:pt x="9962" y="44045"/>
                    <a:pt x="6388" y="44045"/>
                  </a:cubicBezTo>
                  <a:cubicBezTo>
                    <a:pt x="2814" y="40493"/>
                    <a:pt x="799" y="35787"/>
                    <a:pt x="321" y="29950"/>
                  </a:cubicBezTo>
                  <a:cubicBezTo>
                    <a:pt x="-167" y="24122"/>
                    <a:pt x="-105" y="17007"/>
                    <a:pt x="550" y="8573"/>
                  </a:cubicBezTo>
                  <a:cubicBezTo>
                    <a:pt x="1848" y="6308"/>
                    <a:pt x="5578" y="4688"/>
                    <a:pt x="11739" y="3712"/>
                  </a:cubicBezTo>
                  <a:cubicBezTo>
                    <a:pt x="17878" y="2746"/>
                    <a:pt x="24694" y="2185"/>
                    <a:pt x="32153" y="2008"/>
                  </a:cubicBezTo>
                  <a:cubicBezTo>
                    <a:pt x="39602" y="1863"/>
                    <a:pt x="46728" y="1780"/>
                    <a:pt x="53533" y="1780"/>
                  </a:cubicBezTo>
                  <a:cubicBezTo>
                    <a:pt x="60348" y="1780"/>
                    <a:pt x="65200" y="1780"/>
                    <a:pt x="68109" y="1780"/>
                  </a:cubicBezTo>
                  <a:cubicBezTo>
                    <a:pt x="73625" y="1780"/>
                    <a:pt x="79786" y="1614"/>
                    <a:pt x="86580" y="1291"/>
                  </a:cubicBezTo>
                  <a:cubicBezTo>
                    <a:pt x="93374" y="980"/>
                    <a:pt x="100345" y="647"/>
                    <a:pt x="107482" y="326"/>
                  </a:cubicBezTo>
                  <a:cubicBezTo>
                    <a:pt x="114599" y="4"/>
                    <a:pt x="121487" y="-80"/>
                    <a:pt x="128136" y="76"/>
                  </a:cubicBezTo>
                  <a:cubicBezTo>
                    <a:pt x="134774" y="243"/>
                    <a:pt x="140852" y="647"/>
                    <a:pt x="146358" y="1291"/>
                  </a:cubicBezTo>
                  <a:cubicBezTo>
                    <a:pt x="147656" y="2590"/>
                    <a:pt x="148622" y="5176"/>
                    <a:pt x="149277" y="9071"/>
                  </a:cubicBezTo>
                  <a:cubicBezTo>
                    <a:pt x="149931" y="12956"/>
                    <a:pt x="150253" y="17018"/>
                    <a:pt x="150253" y="21214"/>
                  </a:cubicBezTo>
                  <a:cubicBezTo>
                    <a:pt x="150253" y="25442"/>
                    <a:pt x="150077" y="29233"/>
                    <a:pt x="149765" y="32640"/>
                  </a:cubicBezTo>
                  <a:cubicBezTo>
                    <a:pt x="149443" y="36016"/>
                    <a:pt x="149121" y="37875"/>
                    <a:pt x="148799" y="3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83640" y="7890269"/>
              <a:ext cx="286753" cy="338268"/>
            </a:xfrm>
            <a:custGeom>
              <a:avLst/>
              <a:gdLst/>
              <a:ahLst/>
              <a:cxnLst/>
              <a:rect l="l" t="t" r="r" b="b"/>
              <a:pathLst>
                <a:path w="286753" h="338268" extrusionOk="0">
                  <a:moveTo>
                    <a:pt x="258828" y="42340"/>
                  </a:moveTo>
                  <a:cubicBezTo>
                    <a:pt x="252501" y="50109"/>
                    <a:pt x="245697" y="58699"/>
                    <a:pt x="238404" y="68089"/>
                  </a:cubicBezTo>
                  <a:cubicBezTo>
                    <a:pt x="231111" y="77490"/>
                    <a:pt x="223745" y="87212"/>
                    <a:pt x="216286" y="97246"/>
                  </a:cubicBezTo>
                  <a:cubicBezTo>
                    <a:pt x="208837" y="107301"/>
                    <a:pt x="201710" y="117013"/>
                    <a:pt x="194905" y="126413"/>
                  </a:cubicBezTo>
                  <a:cubicBezTo>
                    <a:pt x="188101" y="135814"/>
                    <a:pt x="181857" y="144476"/>
                    <a:pt x="176195" y="152402"/>
                  </a:cubicBezTo>
                  <a:cubicBezTo>
                    <a:pt x="170512" y="160348"/>
                    <a:pt x="165900" y="166736"/>
                    <a:pt x="162337" y="171597"/>
                  </a:cubicBezTo>
                  <a:cubicBezTo>
                    <a:pt x="167843" y="180032"/>
                    <a:pt x="173837" y="188601"/>
                    <a:pt x="180320" y="197347"/>
                  </a:cubicBezTo>
                  <a:cubicBezTo>
                    <a:pt x="186792" y="206093"/>
                    <a:pt x="193524" y="214693"/>
                    <a:pt x="200484" y="223107"/>
                  </a:cubicBezTo>
                  <a:cubicBezTo>
                    <a:pt x="207445" y="231541"/>
                    <a:pt x="214405" y="239549"/>
                    <a:pt x="221387" y="247163"/>
                  </a:cubicBezTo>
                  <a:cubicBezTo>
                    <a:pt x="228347" y="254777"/>
                    <a:pt x="235069" y="261653"/>
                    <a:pt x="241552" y="267813"/>
                  </a:cubicBezTo>
                  <a:cubicBezTo>
                    <a:pt x="246725" y="272664"/>
                    <a:pt x="251598" y="276964"/>
                    <a:pt x="256127" y="280683"/>
                  </a:cubicBezTo>
                  <a:cubicBezTo>
                    <a:pt x="260667" y="284401"/>
                    <a:pt x="265197" y="287725"/>
                    <a:pt x="269737" y="290644"/>
                  </a:cubicBezTo>
                  <a:cubicBezTo>
                    <a:pt x="272978" y="292918"/>
                    <a:pt x="275980" y="294851"/>
                    <a:pt x="278733" y="296471"/>
                  </a:cubicBezTo>
                  <a:cubicBezTo>
                    <a:pt x="281486" y="298091"/>
                    <a:pt x="284156" y="299712"/>
                    <a:pt x="286753" y="301332"/>
                  </a:cubicBezTo>
                  <a:cubicBezTo>
                    <a:pt x="283834" y="306183"/>
                    <a:pt x="280105" y="310732"/>
                    <a:pt x="275565" y="314929"/>
                  </a:cubicBezTo>
                  <a:cubicBezTo>
                    <a:pt x="271025" y="319156"/>
                    <a:pt x="266163" y="322543"/>
                    <a:pt x="260989" y="325150"/>
                  </a:cubicBezTo>
                  <a:cubicBezTo>
                    <a:pt x="255795" y="327736"/>
                    <a:pt x="250704" y="329273"/>
                    <a:pt x="245676" y="329751"/>
                  </a:cubicBezTo>
                  <a:cubicBezTo>
                    <a:pt x="240648" y="330240"/>
                    <a:pt x="236368" y="329356"/>
                    <a:pt x="232804" y="327082"/>
                  </a:cubicBezTo>
                  <a:lnTo>
                    <a:pt x="224057" y="319790"/>
                  </a:lnTo>
                  <a:cubicBezTo>
                    <a:pt x="222436" y="318492"/>
                    <a:pt x="220899" y="317287"/>
                    <a:pt x="219434" y="316154"/>
                  </a:cubicBezTo>
                  <a:cubicBezTo>
                    <a:pt x="217979" y="315022"/>
                    <a:pt x="216431" y="313797"/>
                    <a:pt x="214811" y="312498"/>
                  </a:cubicBezTo>
                  <a:cubicBezTo>
                    <a:pt x="212878" y="309912"/>
                    <a:pt x="210603" y="307398"/>
                    <a:pt x="208016" y="304968"/>
                  </a:cubicBezTo>
                  <a:cubicBezTo>
                    <a:pt x="205409" y="302547"/>
                    <a:pt x="202822" y="300034"/>
                    <a:pt x="200235" y="297437"/>
                  </a:cubicBezTo>
                  <a:cubicBezTo>
                    <a:pt x="197316" y="294851"/>
                    <a:pt x="194490" y="292337"/>
                    <a:pt x="191737" y="289906"/>
                  </a:cubicBezTo>
                  <a:cubicBezTo>
                    <a:pt x="188984" y="287486"/>
                    <a:pt x="186636" y="285139"/>
                    <a:pt x="184693" y="282864"/>
                  </a:cubicBezTo>
                  <a:cubicBezTo>
                    <a:pt x="183073" y="280932"/>
                    <a:pt x="180236" y="277847"/>
                    <a:pt x="176195" y="273640"/>
                  </a:cubicBezTo>
                  <a:cubicBezTo>
                    <a:pt x="172133" y="269433"/>
                    <a:pt x="169463" y="266192"/>
                    <a:pt x="168175" y="263918"/>
                  </a:cubicBezTo>
                  <a:lnTo>
                    <a:pt x="152135" y="243507"/>
                  </a:lnTo>
                  <a:cubicBezTo>
                    <a:pt x="149215" y="239955"/>
                    <a:pt x="145808" y="235976"/>
                    <a:pt x="141933" y="231603"/>
                  </a:cubicBezTo>
                  <a:cubicBezTo>
                    <a:pt x="138047" y="227230"/>
                    <a:pt x="133985" y="223263"/>
                    <a:pt x="129778" y="219700"/>
                  </a:cubicBezTo>
                  <a:cubicBezTo>
                    <a:pt x="128157" y="220676"/>
                    <a:pt x="125570" y="223190"/>
                    <a:pt x="122007" y="227230"/>
                  </a:cubicBezTo>
                  <a:cubicBezTo>
                    <a:pt x="118433" y="231292"/>
                    <a:pt x="114475" y="236059"/>
                    <a:pt x="110101" y="241565"/>
                  </a:cubicBezTo>
                  <a:cubicBezTo>
                    <a:pt x="105728" y="247080"/>
                    <a:pt x="101104" y="253074"/>
                    <a:pt x="96243" y="259545"/>
                  </a:cubicBezTo>
                  <a:cubicBezTo>
                    <a:pt x="91380" y="266026"/>
                    <a:pt x="87007" y="272352"/>
                    <a:pt x="83121" y="278491"/>
                  </a:cubicBezTo>
                  <a:cubicBezTo>
                    <a:pt x="78914" y="284972"/>
                    <a:pt x="74686" y="291464"/>
                    <a:pt x="70489" y="297935"/>
                  </a:cubicBezTo>
                  <a:cubicBezTo>
                    <a:pt x="66260" y="304417"/>
                    <a:pt x="62385" y="310411"/>
                    <a:pt x="58812" y="315916"/>
                  </a:cubicBezTo>
                  <a:cubicBezTo>
                    <a:pt x="55237" y="320777"/>
                    <a:pt x="52090" y="325150"/>
                    <a:pt x="49347" y="329035"/>
                  </a:cubicBezTo>
                  <a:cubicBezTo>
                    <a:pt x="46604" y="332919"/>
                    <a:pt x="44236" y="335994"/>
                    <a:pt x="42303" y="338269"/>
                  </a:cubicBezTo>
                  <a:cubicBezTo>
                    <a:pt x="40350" y="338269"/>
                    <a:pt x="37525" y="337614"/>
                    <a:pt x="33785" y="336316"/>
                  </a:cubicBezTo>
                  <a:cubicBezTo>
                    <a:pt x="30066" y="335018"/>
                    <a:pt x="26170" y="333470"/>
                    <a:pt x="22118" y="331694"/>
                  </a:cubicBezTo>
                  <a:cubicBezTo>
                    <a:pt x="18066" y="329917"/>
                    <a:pt x="14025" y="328058"/>
                    <a:pt x="9973" y="326105"/>
                  </a:cubicBezTo>
                  <a:cubicBezTo>
                    <a:pt x="5911" y="324153"/>
                    <a:pt x="2587" y="322532"/>
                    <a:pt x="0" y="321244"/>
                  </a:cubicBezTo>
                  <a:cubicBezTo>
                    <a:pt x="1299" y="313797"/>
                    <a:pt x="5506" y="303586"/>
                    <a:pt x="12643" y="290633"/>
                  </a:cubicBezTo>
                  <a:cubicBezTo>
                    <a:pt x="19770" y="277681"/>
                    <a:pt x="28351" y="263741"/>
                    <a:pt x="38397" y="248836"/>
                  </a:cubicBezTo>
                  <a:cubicBezTo>
                    <a:pt x="49098" y="233297"/>
                    <a:pt x="59861" y="218225"/>
                    <a:pt x="70717" y="203652"/>
                  </a:cubicBezTo>
                  <a:cubicBezTo>
                    <a:pt x="81573" y="189079"/>
                    <a:pt x="90238" y="177102"/>
                    <a:pt x="96731" y="167702"/>
                  </a:cubicBezTo>
                  <a:cubicBezTo>
                    <a:pt x="90248" y="155061"/>
                    <a:pt x="84004" y="143157"/>
                    <a:pt x="78010" y="131981"/>
                  </a:cubicBezTo>
                  <a:cubicBezTo>
                    <a:pt x="72016" y="120794"/>
                    <a:pt x="66104" y="109794"/>
                    <a:pt x="60266" y="98929"/>
                  </a:cubicBezTo>
                  <a:cubicBezTo>
                    <a:pt x="54438" y="88085"/>
                    <a:pt x="48848" y="77147"/>
                    <a:pt x="43508" y="66137"/>
                  </a:cubicBezTo>
                  <a:cubicBezTo>
                    <a:pt x="38158" y="55116"/>
                    <a:pt x="33057" y="43296"/>
                    <a:pt x="28195" y="30665"/>
                  </a:cubicBezTo>
                  <a:cubicBezTo>
                    <a:pt x="30149" y="29044"/>
                    <a:pt x="32891" y="27258"/>
                    <a:pt x="36465" y="25315"/>
                  </a:cubicBezTo>
                  <a:cubicBezTo>
                    <a:pt x="40018" y="23383"/>
                    <a:pt x="43758" y="21358"/>
                    <a:pt x="47633" y="19249"/>
                  </a:cubicBezTo>
                  <a:cubicBezTo>
                    <a:pt x="51518" y="17151"/>
                    <a:pt x="55331" y="15126"/>
                    <a:pt x="59050" y="13183"/>
                  </a:cubicBezTo>
                  <a:cubicBezTo>
                    <a:pt x="62769" y="11230"/>
                    <a:pt x="66094" y="9620"/>
                    <a:pt x="69024" y="8322"/>
                  </a:cubicBezTo>
                  <a:cubicBezTo>
                    <a:pt x="72577" y="15780"/>
                    <a:pt x="76379" y="23872"/>
                    <a:pt x="80441" y="32607"/>
                  </a:cubicBezTo>
                  <a:cubicBezTo>
                    <a:pt x="84493" y="41353"/>
                    <a:pt x="88783" y="50421"/>
                    <a:pt x="93313" y="59821"/>
                  </a:cubicBezTo>
                  <a:cubicBezTo>
                    <a:pt x="98487" y="70188"/>
                    <a:pt x="104252" y="81437"/>
                    <a:pt x="110558" y="93590"/>
                  </a:cubicBezTo>
                  <a:cubicBezTo>
                    <a:pt x="116885" y="105743"/>
                    <a:pt x="124251" y="117813"/>
                    <a:pt x="132676" y="129789"/>
                  </a:cubicBezTo>
                  <a:cubicBezTo>
                    <a:pt x="135596" y="126870"/>
                    <a:pt x="139003" y="123401"/>
                    <a:pt x="142878" y="119340"/>
                  </a:cubicBezTo>
                  <a:cubicBezTo>
                    <a:pt x="146774" y="115289"/>
                    <a:pt x="150971" y="110521"/>
                    <a:pt x="155521" y="105005"/>
                  </a:cubicBezTo>
                  <a:cubicBezTo>
                    <a:pt x="159718" y="99500"/>
                    <a:pt x="164342" y="93424"/>
                    <a:pt x="169359" y="86786"/>
                  </a:cubicBezTo>
                  <a:cubicBezTo>
                    <a:pt x="174388" y="80139"/>
                    <a:pt x="179644" y="73262"/>
                    <a:pt x="185161" y="66137"/>
                  </a:cubicBezTo>
                  <a:cubicBezTo>
                    <a:pt x="190667" y="59011"/>
                    <a:pt x="196090" y="51969"/>
                    <a:pt x="201440" y="44999"/>
                  </a:cubicBezTo>
                  <a:cubicBezTo>
                    <a:pt x="206780" y="38040"/>
                    <a:pt x="211881" y="31631"/>
                    <a:pt x="216743" y="25804"/>
                  </a:cubicBezTo>
                  <a:cubicBezTo>
                    <a:pt x="221605" y="19976"/>
                    <a:pt x="226051" y="14793"/>
                    <a:pt x="230113" y="10264"/>
                  </a:cubicBezTo>
                  <a:cubicBezTo>
                    <a:pt x="234165" y="5725"/>
                    <a:pt x="237645" y="2329"/>
                    <a:pt x="240565" y="54"/>
                  </a:cubicBezTo>
                  <a:cubicBezTo>
                    <a:pt x="244118" y="-258"/>
                    <a:pt x="248013" y="781"/>
                    <a:pt x="252231" y="3212"/>
                  </a:cubicBezTo>
                  <a:cubicBezTo>
                    <a:pt x="256439" y="5642"/>
                    <a:pt x="260491" y="9288"/>
                    <a:pt x="264386" y="14139"/>
                  </a:cubicBezTo>
                  <a:cubicBezTo>
                    <a:pt x="265352" y="15770"/>
                    <a:pt x="266651" y="17224"/>
                    <a:pt x="268272" y="18512"/>
                  </a:cubicBezTo>
                  <a:cubicBezTo>
                    <a:pt x="269892" y="19810"/>
                    <a:pt x="271513" y="20942"/>
                    <a:pt x="273134" y="21919"/>
                  </a:cubicBezTo>
                  <a:lnTo>
                    <a:pt x="275554" y="23373"/>
                  </a:lnTo>
                  <a:cubicBezTo>
                    <a:pt x="270723" y="28234"/>
                    <a:pt x="265134" y="34560"/>
                    <a:pt x="258828" y="423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71972" y="6993804"/>
              <a:ext cx="280449" cy="248666"/>
            </a:xfrm>
            <a:custGeom>
              <a:avLst/>
              <a:gdLst/>
              <a:ahLst/>
              <a:cxnLst/>
              <a:rect l="l" t="t" r="r" b="b"/>
              <a:pathLst>
                <a:path w="280449" h="248666" extrusionOk="0">
                  <a:moveTo>
                    <a:pt x="278610" y="146289"/>
                  </a:moveTo>
                  <a:cubicBezTo>
                    <a:pt x="275722" y="147120"/>
                    <a:pt x="267588" y="147837"/>
                    <a:pt x="254217" y="148460"/>
                  </a:cubicBezTo>
                  <a:cubicBezTo>
                    <a:pt x="240836" y="149073"/>
                    <a:pt x="224879" y="149488"/>
                    <a:pt x="206356" y="149696"/>
                  </a:cubicBezTo>
                  <a:cubicBezTo>
                    <a:pt x="187822" y="149904"/>
                    <a:pt x="167855" y="150112"/>
                    <a:pt x="146464" y="150319"/>
                  </a:cubicBezTo>
                  <a:cubicBezTo>
                    <a:pt x="125042" y="150527"/>
                    <a:pt x="104867" y="150631"/>
                    <a:pt x="85938" y="150631"/>
                  </a:cubicBezTo>
                  <a:cubicBezTo>
                    <a:pt x="66989" y="150631"/>
                    <a:pt x="50419" y="150631"/>
                    <a:pt x="36217" y="150631"/>
                  </a:cubicBezTo>
                  <a:cubicBezTo>
                    <a:pt x="22005" y="150631"/>
                    <a:pt x="12645" y="150631"/>
                    <a:pt x="8126" y="150631"/>
                  </a:cubicBezTo>
                  <a:cubicBezTo>
                    <a:pt x="3586" y="146112"/>
                    <a:pt x="1009" y="140233"/>
                    <a:pt x="397" y="133035"/>
                  </a:cubicBezTo>
                  <a:cubicBezTo>
                    <a:pt x="-217" y="125847"/>
                    <a:pt x="-123" y="116883"/>
                    <a:pt x="708" y="106174"/>
                  </a:cubicBezTo>
                  <a:cubicBezTo>
                    <a:pt x="2339" y="103297"/>
                    <a:pt x="7087" y="101240"/>
                    <a:pt x="14910" y="100004"/>
                  </a:cubicBezTo>
                  <a:cubicBezTo>
                    <a:pt x="22733" y="98768"/>
                    <a:pt x="31366" y="97948"/>
                    <a:pt x="40851" y="97532"/>
                  </a:cubicBezTo>
                  <a:cubicBezTo>
                    <a:pt x="50325" y="97127"/>
                    <a:pt x="59384" y="96909"/>
                    <a:pt x="68018" y="96909"/>
                  </a:cubicBezTo>
                  <a:cubicBezTo>
                    <a:pt x="76671" y="96909"/>
                    <a:pt x="82843" y="96909"/>
                    <a:pt x="86551" y="96909"/>
                  </a:cubicBezTo>
                  <a:cubicBezTo>
                    <a:pt x="91071" y="96909"/>
                    <a:pt x="98280" y="96815"/>
                    <a:pt x="108160" y="96608"/>
                  </a:cubicBezTo>
                  <a:cubicBezTo>
                    <a:pt x="118050" y="96400"/>
                    <a:pt x="129249" y="96296"/>
                    <a:pt x="141830" y="96296"/>
                  </a:cubicBezTo>
                  <a:cubicBezTo>
                    <a:pt x="154380" y="96296"/>
                    <a:pt x="167553" y="96296"/>
                    <a:pt x="181339" y="96296"/>
                  </a:cubicBezTo>
                  <a:cubicBezTo>
                    <a:pt x="195125" y="96296"/>
                    <a:pt x="208205" y="96400"/>
                    <a:pt x="220568" y="96608"/>
                  </a:cubicBezTo>
                  <a:cubicBezTo>
                    <a:pt x="232910" y="96815"/>
                    <a:pt x="244026" y="97231"/>
                    <a:pt x="253905" y="97844"/>
                  </a:cubicBezTo>
                  <a:cubicBezTo>
                    <a:pt x="263785" y="98467"/>
                    <a:pt x="270995" y="98986"/>
                    <a:pt x="275525" y="99391"/>
                  </a:cubicBezTo>
                  <a:cubicBezTo>
                    <a:pt x="277156" y="101043"/>
                    <a:pt x="278402" y="104325"/>
                    <a:pt x="279213" y="109269"/>
                  </a:cubicBezTo>
                  <a:cubicBezTo>
                    <a:pt x="280044" y="114203"/>
                    <a:pt x="280449" y="119366"/>
                    <a:pt x="280449" y="124715"/>
                  </a:cubicBezTo>
                  <a:cubicBezTo>
                    <a:pt x="280449" y="130064"/>
                    <a:pt x="280241" y="134894"/>
                    <a:pt x="279836" y="139226"/>
                  </a:cubicBezTo>
                  <a:cubicBezTo>
                    <a:pt x="279431" y="143505"/>
                    <a:pt x="279026" y="145884"/>
                    <a:pt x="278610" y="146289"/>
                  </a:cubicBezTo>
                  <a:close/>
                  <a:moveTo>
                    <a:pt x="125447" y="243232"/>
                  </a:moveTo>
                  <a:cubicBezTo>
                    <a:pt x="117624" y="239119"/>
                    <a:pt x="112378" y="233458"/>
                    <a:pt x="109708" y="226249"/>
                  </a:cubicBezTo>
                  <a:cubicBezTo>
                    <a:pt x="107028" y="219051"/>
                    <a:pt x="106508" y="211956"/>
                    <a:pt x="108150" y="204945"/>
                  </a:cubicBezTo>
                  <a:cubicBezTo>
                    <a:pt x="109802" y="197955"/>
                    <a:pt x="113188" y="191670"/>
                    <a:pt x="118341" y="186113"/>
                  </a:cubicBezTo>
                  <a:cubicBezTo>
                    <a:pt x="123494" y="180556"/>
                    <a:pt x="129977" y="177160"/>
                    <a:pt x="137800" y="175934"/>
                  </a:cubicBezTo>
                  <a:cubicBezTo>
                    <a:pt x="148916" y="174293"/>
                    <a:pt x="157757" y="176246"/>
                    <a:pt x="164353" y="181803"/>
                  </a:cubicBezTo>
                  <a:cubicBezTo>
                    <a:pt x="170930" y="187360"/>
                    <a:pt x="175054" y="194153"/>
                    <a:pt x="176696" y="202172"/>
                  </a:cubicBezTo>
                  <a:cubicBezTo>
                    <a:pt x="178347" y="210201"/>
                    <a:pt x="177101" y="218438"/>
                    <a:pt x="173007" y="226872"/>
                  </a:cubicBezTo>
                  <a:cubicBezTo>
                    <a:pt x="168883" y="235317"/>
                    <a:pt x="161673" y="241799"/>
                    <a:pt x="151388" y="246327"/>
                  </a:cubicBezTo>
                  <a:cubicBezTo>
                    <a:pt x="145217" y="248789"/>
                    <a:pt x="140158" y="249319"/>
                    <a:pt x="136262" y="247865"/>
                  </a:cubicBezTo>
                  <a:cubicBezTo>
                    <a:pt x="132345" y="246421"/>
                    <a:pt x="128751" y="244884"/>
                    <a:pt x="125447" y="243232"/>
                  </a:cubicBezTo>
                  <a:close/>
                  <a:moveTo>
                    <a:pt x="128543" y="68490"/>
                  </a:moveTo>
                  <a:cubicBezTo>
                    <a:pt x="120720" y="64387"/>
                    <a:pt x="115464" y="58715"/>
                    <a:pt x="112794" y="51507"/>
                  </a:cubicBezTo>
                  <a:cubicBezTo>
                    <a:pt x="110113" y="44319"/>
                    <a:pt x="109604" y="37110"/>
                    <a:pt x="111256" y="29902"/>
                  </a:cubicBezTo>
                  <a:cubicBezTo>
                    <a:pt x="112887" y="22703"/>
                    <a:pt x="116295" y="16315"/>
                    <a:pt x="121447" y="10758"/>
                  </a:cubicBezTo>
                  <a:cubicBezTo>
                    <a:pt x="126580" y="5211"/>
                    <a:pt x="133073" y="1804"/>
                    <a:pt x="140906" y="579"/>
                  </a:cubicBezTo>
                  <a:cubicBezTo>
                    <a:pt x="152012" y="-1062"/>
                    <a:pt x="160977" y="786"/>
                    <a:pt x="167761" y="6136"/>
                  </a:cubicBezTo>
                  <a:cubicBezTo>
                    <a:pt x="174555" y="11485"/>
                    <a:pt x="178680" y="18278"/>
                    <a:pt x="180124" y="26505"/>
                  </a:cubicBezTo>
                  <a:cubicBezTo>
                    <a:pt x="181557" y="34742"/>
                    <a:pt x="180331" y="43176"/>
                    <a:pt x="176415" y="51818"/>
                  </a:cubicBezTo>
                  <a:cubicBezTo>
                    <a:pt x="172488" y="60460"/>
                    <a:pt x="165185" y="67046"/>
                    <a:pt x="154494" y="71575"/>
                  </a:cubicBezTo>
                  <a:cubicBezTo>
                    <a:pt x="148718" y="74036"/>
                    <a:pt x="143784" y="74566"/>
                    <a:pt x="139670" y="73112"/>
                  </a:cubicBezTo>
                  <a:cubicBezTo>
                    <a:pt x="135545" y="71678"/>
                    <a:pt x="131847" y="70141"/>
                    <a:pt x="128543" y="684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25688" y="8798762"/>
              <a:ext cx="231513" cy="336699"/>
            </a:xfrm>
            <a:custGeom>
              <a:avLst/>
              <a:gdLst/>
              <a:ahLst/>
              <a:cxnLst/>
              <a:rect l="l" t="t" r="r" b="b"/>
              <a:pathLst>
                <a:path w="231513" h="336699" extrusionOk="0">
                  <a:moveTo>
                    <a:pt x="8411" y="286847"/>
                  </a:moveTo>
                  <a:cubicBezTo>
                    <a:pt x="19423" y="276481"/>
                    <a:pt x="31007" y="266852"/>
                    <a:pt x="43152" y="257940"/>
                  </a:cubicBezTo>
                  <a:cubicBezTo>
                    <a:pt x="55307" y="249028"/>
                    <a:pt x="67046" y="239399"/>
                    <a:pt x="78391" y="229022"/>
                  </a:cubicBezTo>
                  <a:cubicBezTo>
                    <a:pt x="88115" y="220276"/>
                    <a:pt x="99293" y="209920"/>
                    <a:pt x="111926" y="197933"/>
                  </a:cubicBezTo>
                  <a:cubicBezTo>
                    <a:pt x="124559" y="185947"/>
                    <a:pt x="136548" y="173316"/>
                    <a:pt x="147892" y="160020"/>
                  </a:cubicBezTo>
                  <a:cubicBezTo>
                    <a:pt x="159226" y="146756"/>
                    <a:pt x="168867" y="133055"/>
                    <a:pt x="176815" y="118960"/>
                  </a:cubicBezTo>
                  <a:cubicBezTo>
                    <a:pt x="184752" y="104875"/>
                    <a:pt x="188720" y="91185"/>
                    <a:pt x="188720" y="77900"/>
                  </a:cubicBezTo>
                  <a:cubicBezTo>
                    <a:pt x="188720" y="73693"/>
                    <a:pt x="187754" y="69808"/>
                    <a:pt x="185801" y="66235"/>
                  </a:cubicBezTo>
                  <a:cubicBezTo>
                    <a:pt x="182238" y="59442"/>
                    <a:pt x="177127" y="54986"/>
                    <a:pt x="170498" y="52867"/>
                  </a:cubicBezTo>
                  <a:cubicBezTo>
                    <a:pt x="163860" y="50769"/>
                    <a:pt x="156972" y="49709"/>
                    <a:pt x="149845" y="49709"/>
                  </a:cubicBezTo>
                  <a:lnTo>
                    <a:pt x="149845" y="50198"/>
                  </a:lnTo>
                  <a:cubicBezTo>
                    <a:pt x="145638" y="50198"/>
                    <a:pt x="139560" y="50520"/>
                    <a:pt x="131623" y="51163"/>
                  </a:cubicBezTo>
                  <a:cubicBezTo>
                    <a:pt x="123676" y="51818"/>
                    <a:pt x="114450" y="53833"/>
                    <a:pt x="103927" y="57240"/>
                  </a:cubicBezTo>
                  <a:cubicBezTo>
                    <a:pt x="93392" y="60647"/>
                    <a:pt x="81736" y="65841"/>
                    <a:pt x="68927" y="72800"/>
                  </a:cubicBezTo>
                  <a:cubicBezTo>
                    <a:pt x="56117" y="79759"/>
                    <a:pt x="42757" y="89554"/>
                    <a:pt x="28836" y="102196"/>
                  </a:cubicBezTo>
                  <a:cubicBezTo>
                    <a:pt x="27205" y="101219"/>
                    <a:pt x="25511" y="99692"/>
                    <a:pt x="23735" y="97573"/>
                  </a:cubicBezTo>
                  <a:cubicBezTo>
                    <a:pt x="21948" y="95465"/>
                    <a:pt x="20161" y="93200"/>
                    <a:pt x="18385" y="90759"/>
                  </a:cubicBezTo>
                  <a:cubicBezTo>
                    <a:pt x="16598" y="88339"/>
                    <a:pt x="14894" y="85908"/>
                    <a:pt x="13284" y="83467"/>
                  </a:cubicBezTo>
                  <a:cubicBezTo>
                    <a:pt x="11653" y="81047"/>
                    <a:pt x="10364" y="79178"/>
                    <a:pt x="9398" y="77879"/>
                  </a:cubicBezTo>
                  <a:cubicBezTo>
                    <a:pt x="9398" y="73995"/>
                    <a:pt x="10447" y="70099"/>
                    <a:pt x="12556" y="66214"/>
                  </a:cubicBezTo>
                  <a:cubicBezTo>
                    <a:pt x="14665" y="62330"/>
                    <a:pt x="17335" y="58611"/>
                    <a:pt x="20577" y="55048"/>
                  </a:cubicBezTo>
                  <a:cubicBezTo>
                    <a:pt x="23808" y="51475"/>
                    <a:pt x="27215" y="48234"/>
                    <a:pt x="30778" y="45326"/>
                  </a:cubicBezTo>
                  <a:cubicBezTo>
                    <a:pt x="34342" y="42407"/>
                    <a:pt x="37583" y="39655"/>
                    <a:pt x="40503" y="37068"/>
                  </a:cubicBezTo>
                  <a:cubicBezTo>
                    <a:pt x="43089" y="34804"/>
                    <a:pt x="45759" y="32612"/>
                    <a:pt x="48523" y="30504"/>
                  </a:cubicBezTo>
                  <a:cubicBezTo>
                    <a:pt x="51276" y="28405"/>
                    <a:pt x="54112" y="26380"/>
                    <a:pt x="57021" y="24427"/>
                  </a:cubicBezTo>
                  <a:cubicBezTo>
                    <a:pt x="66745" y="17634"/>
                    <a:pt x="78401" y="12046"/>
                    <a:pt x="92021" y="7673"/>
                  </a:cubicBezTo>
                  <a:cubicBezTo>
                    <a:pt x="105630" y="3300"/>
                    <a:pt x="119562" y="796"/>
                    <a:pt x="133815" y="142"/>
                  </a:cubicBezTo>
                  <a:cubicBezTo>
                    <a:pt x="148069" y="-502"/>
                    <a:pt x="161761" y="1046"/>
                    <a:pt x="174883" y="4764"/>
                  </a:cubicBezTo>
                  <a:cubicBezTo>
                    <a:pt x="188004" y="8483"/>
                    <a:pt x="198943" y="15048"/>
                    <a:pt x="207691" y="24437"/>
                  </a:cubicBezTo>
                  <a:cubicBezTo>
                    <a:pt x="213519" y="30919"/>
                    <a:pt x="217809" y="37650"/>
                    <a:pt x="220562" y="44609"/>
                  </a:cubicBezTo>
                  <a:cubicBezTo>
                    <a:pt x="223315" y="51569"/>
                    <a:pt x="225830" y="59099"/>
                    <a:pt x="228094" y="67201"/>
                  </a:cubicBezTo>
                  <a:cubicBezTo>
                    <a:pt x="232302" y="82429"/>
                    <a:pt x="232624" y="97251"/>
                    <a:pt x="229071" y="111668"/>
                  </a:cubicBezTo>
                  <a:cubicBezTo>
                    <a:pt x="225497" y="126096"/>
                    <a:pt x="219669" y="139693"/>
                    <a:pt x="211566" y="152480"/>
                  </a:cubicBezTo>
                  <a:cubicBezTo>
                    <a:pt x="203462" y="165287"/>
                    <a:pt x="194071" y="177357"/>
                    <a:pt x="183381" y="188689"/>
                  </a:cubicBezTo>
                  <a:cubicBezTo>
                    <a:pt x="172680" y="200021"/>
                    <a:pt x="162156" y="210066"/>
                    <a:pt x="151788" y="218812"/>
                  </a:cubicBezTo>
                  <a:cubicBezTo>
                    <a:pt x="139467" y="229188"/>
                    <a:pt x="127644" y="239877"/>
                    <a:pt x="116310" y="250897"/>
                  </a:cubicBezTo>
                  <a:cubicBezTo>
                    <a:pt x="104965" y="261908"/>
                    <a:pt x="94119" y="273417"/>
                    <a:pt x="83741" y="285393"/>
                  </a:cubicBezTo>
                  <a:cubicBezTo>
                    <a:pt x="89247" y="285393"/>
                    <a:pt x="94597" y="285144"/>
                    <a:pt x="99781" y="284666"/>
                  </a:cubicBezTo>
                  <a:cubicBezTo>
                    <a:pt x="104965" y="284178"/>
                    <a:pt x="110305" y="283929"/>
                    <a:pt x="115822" y="283929"/>
                  </a:cubicBezTo>
                  <a:cubicBezTo>
                    <a:pt x="131364" y="283929"/>
                    <a:pt x="148297" y="284334"/>
                    <a:pt x="166613" y="285144"/>
                  </a:cubicBezTo>
                  <a:cubicBezTo>
                    <a:pt x="184908" y="285964"/>
                    <a:pt x="201852" y="285071"/>
                    <a:pt x="217404" y="282474"/>
                  </a:cubicBezTo>
                  <a:cubicBezTo>
                    <a:pt x="220635" y="284095"/>
                    <a:pt x="221934" y="286130"/>
                    <a:pt x="221290" y="288551"/>
                  </a:cubicBezTo>
                  <a:cubicBezTo>
                    <a:pt x="220635" y="290971"/>
                    <a:pt x="221123" y="293827"/>
                    <a:pt x="222744" y="297047"/>
                  </a:cubicBezTo>
                  <a:cubicBezTo>
                    <a:pt x="222744" y="300621"/>
                    <a:pt x="222993" y="304183"/>
                    <a:pt x="223471" y="307746"/>
                  </a:cubicBezTo>
                  <a:cubicBezTo>
                    <a:pt x="223960" y="311319"/>
                    <a:pt x="224199" y="314788"/>
                    <a:pt x="224199" y="318195"/>
                  </a:cubicBezTo>
                  <a:cubicBezTo>
                    <a:pt x="224199" y="321592"/>
                    <a:pt x="223793" y="324833"/>
                    <a:pt x="222983" y="327907"/>
                  </a:cubicBezTo>
                  <a:cubicBezTo>
                    <a:pt x="222173" y="330982"/>
                    <a:pt x="220313" y="333672"/>
                    <a:pt x="217394" y="335926"/>
                  </a:cubicBezTo>
                  <a:cubicBezTo>
                    <a:pt x="210589" y="336570"/>
                    <a:pt x="203452" y="336809"/>
                    <a:pt x="196013" y="336653"/>
                  </a:cubicBezTo>
                  <a:cubicBezTo>
                    <a:pt x="188554" y="336487"/>
                    <a:pt x="181428" y="336248"/>
                    <a:pt x="174633" y="335926"/>
                  </a:cubicBezTo>
                  <a:cubicBezTo>
                    <a:pt x="166197" y="335604"/>
                    <a:pt x="156889" y="335272"/>
                    <a:pt x="146687" y="334950"/>
                  </a:cubicBezTo>
                  <a:cubicBezTo>
                    <a:pt x="136475" y="334638"/>
                    <a:pt x="127000" y="334150"/>
                    <a:pt x="118253" y="333496"/>
                  </a:cubicBezTo>
                  <a:cubicBezTo>
                    <a:pt x="115656" y="333184"/>
                    <a:pt x="112913" y="333350"/>
                    <a:pt x="109994" y="333984"/>
                  </a:cubicBezTo>
                  <a:cubicBezTo>
                    <a:pt x="107074" y="334638"/>
                    <a:pt x="104321" y="334804"/>
                    <a:pt x="101734" y="334472"/>
                  </a:cubicBezTo>
                  <a:cubicBezTo>
                    <a:pt x="94597" y="333818"/>
                    <a:pt x="86826" y="333589"/>
                    <a:pt x="78401" y="333735"/>
                  </a:cubicBezTo>
                  <a:cubicBezTo>
                    <a:pt x="69976" y="333901"/>
                    <a:pt x="61467" y="334140"/>
                    <a:pt x="52886" y="334472"/>
                  </a:cubicBezTo>
                  <a:cubicBezTo>
                    <a:pt x="44294" y="334794"/>
                    <a:pt x="35880" y="335126"/>
                    <a:pt x="27610" y="335438"/>
                  </a:cubicBezTo>
                  <a:cubicBezTo>
                    <a:pt x="19351" y="335760"/>
                    <a:pt x="11819" y="335926"/>
                    <a:pt x="5014" y="335926"/>
                  </a:cubicBezTo>
                  <a:cubicBezTo>
                    <a:pt x="474" y="322974"/>
                    <a:pt x="-980" y="312929"/>
                    <a:pt x="640" y="305793"/>
                  </a:cubicBezTo>
                  <a:cubicBezTo>
                    <a:pt x="2251" y="298678"/>
                    <a:pt x="4838" y="292373"/>
                    <a:pt x="8411" y="286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549379" y="8793565"/>
              <a:ext cx="247421" cy="341684"/>
            </a:xfrm>
            <a:custGeom>
              <a:avLst/>
              <a:gdLst/>
              <a:ahLst/>
              <a:cxnLst/>
              <a:rect l="l" t="t" r="r" b="b"/>
              <a:pathLst>
                <a:path w="247421" h="341684" extrusionOk="0">
                  <a:moveTo>
                    <a:pt x="181774" y="185628"/>
                  </a:moveTo>
                  <a:cubicBezTo>
                    <a:pt x="181130" y="185317"/>
                    <a:pt x="180642" y="184984"/>
                    <a:pt x="180320" y="184662"/>
                  </a:cubicBezTo>
                  <a:cubicBezTo>
                    <a:pt x="179998" y="184351"/>
                    <a:pt x="179520" y="184174"/>
                    <a:pt x="178865" y="184174"/>
                  </a:cubicBezTo>
                  <a:cubicBezTo>
                    <a:pt x="174658" y="180622"/>
                    <a:pt x="169235" y="177869"/>
                    <a:pt x="162586" y="175916"/>
                  </a:cubicBezTo>
                  <a:cubicBezTo>
                    <a:pt x="155947" y="173964"/>
                    <a:pt x="148904" y="172759"/>
                    <a:pt x="141455" y="172281"/>
                  </a:cubicBezTo>
                  <a:cubicBezTo>
                    <a:pt x="134006" y="171792"/>
                    <a:pt x="126713" y="171792"/>
                    <a:pt x="119586" y="172281"/>
                  </a:cubicBezTo>
                  <a:cubicBezTo>
                    <a:pt x="112449" y="172759"/>
                    <a:pt x="106465" y="173496"/>
                    <a:pt x="101603" y="174462"/>
                  </a:cubicBezTo>
                  <a:cubicBezTo>
                    <a:pt x="100637" y="174784"/>
                    <a:pt x="98757" y="174950"/>
                    <a:pt x="96014" y="174950"/>
                  </a:cubicBezTo>
                  <a:cubicBezTo>
                    <a:pt x="93250" y="174950"/>
                    <a:pt x="90425" y="174950"/>
                    <a:pt x="87516" y="174950"/>
                  </a:cubicBezTo>
                  <a:cubicBezTo>
                    <a:pt x="84586" y="174950"/>
                    <a:pt x="81750" y="174950"/>
                    <a:pt x="78997" y="174950"/>
                  </a:cubicBezTo>
                  <a:cubicBezTo>
                    <a:pt x="76244" y="174950"/>
                    <a:pt x="74374" y="174950"/>
                    <a:pt x="73408" y="174950"/>
                  </a:cubicBezTo>
                  <a:cubicBezTo>
                    <a:pt x="72753" y="174950"/>
                    <a:pt x="72442" y="172925"/>
                    <a:pt x="72442" y="168874"/>
                  </a:cubicBezTo>
                  <a:cubicBezTo>
                    <a:pt x="72442" y="164823"/>
                    <a:pt x="72587" y="160377"/>
                    <a:pt x="72919" y="155506"/>
                  </a:cubicBezTo>
                  <a:cubicBezTo>
                    <a:pt x="73252" y="150634"/>
                    <a:pt x="73491" y="146105"/>
                    <a:pt x="73657" y="141898"/>
                  </a:cubicBezTo>
                  <a:cubicBezTo>
                    <a:pt x="73823" y="137692"/>
                    <a:pt x="73574" y="135261"/>
                    <a:pt x="72919" y="134607"/>
                  </a:cubicBezTo>
                  <a:cubicBezTo>
                    <a:pt x="74218" y="134295"/>
                    <a:pt x="75922" y="134046"/>
                    <a:pt x="78031" y="133880"/>
                  </a:cubicBezTo>
                  <a:cubicBezTo>
                    <a:pt x="80129" y="133713"/>
                    <a:pt x="82405" y="133630"/>
                    <a:pt x="84825" y="133630"/>
                  </a:cubicBezTo>
                  <a:cubicBezTo>
                    <a:pt x="87266" y="133630"/>
                    <a:pt x="89604" y="133630"/>
                    <a:pt x="91879" y="133630"/>
                  </a:cubicBezTo>
                  <a:cubicBezTo>
                    <a:pt x="94144" y="133630"/>
                    <a:pt x="95931" y="133464"/>
                    <a:pt x="97219" y="133142"/>
                  </a:cubicBezTo>
                  <a:cubicBezTo>
                    <a:pt x="104346" y="131189"/>
                    <a:pt x="113498" y="128520"/>
                    <a:pt x="124677" y="125134"/>
                  </a:cubicBezTo>
                  <a:cubicBezTo>
                    <a:pt x="135866" y="121727"/>
                    <a:pt x="146712" y="117603"/>
                    <a:pt x="157246" y="112742"/>
                  </a:cubicBezTo>
                  <a:cubicBezTo>
                    <a:pt x="167780" y="107881"/>
                    <a:pt x="176756" y="102126"/>
                    <a:pt x="184226" y="95499"/>
                  </a:cubicBezTo>
                  <a:cubicBezTo>
                    <a:pt x="191675" y="88862"/>
                    <a:pt x="195394" y="81331"/>
                    <a:pt x="195394" y="72897"/>
                  </a:cubicBezTo>
                  <a:cubicBezTo>
                    <a:pt x="195394" y="67724"/>
                    <a:pt x="193773" y="63507"/>
                    <a:pt x="190532" y="60266"/>
                  </a:cubicBezTo>
                  <a:cubicBezTo>
                    <a:pt x="187301" y="57025"/>
                    <a:pt x="183405" y="54439"/>
                    <a:pt x="178865" y="52486"/>
                  </a:cubicBezTo>
                  <a:cubicBezTo>
                    <a:pt x="171416" y="49567"/>
                    <a:pt x="163240" y="47864"/>
                    <a:pt x="154327" y="47376"/>
                  </a:cubicBezTo>
                  <a:cubicBezTo>
                    <a:pt x="145413" y="46898"/>
                    <a:pt x="137237" y="47469"/>
                    <a:pt x="129788" y="49079"/>
                  </a:cubicBezTo>
                  <a:cubicBezTo>
                    <a:pt x="127835" y="49733"/>
                    <a:pt x="125414" y="50222"/>
                    <a:pt x="122495" y="50534"/>
                  </a:cubicBezTo>
                  <a:cubicBezTo>
                    <a:pt x="119576" y="50855"/>
                    <a:pt x="116584" y="51271"/>
                    <a:pt x="113498" y="51749"/>
                  </a:cubicBezTo>
                  <a:cubicBezTo>
                    <a:pt x="110423" y="52237"/>
                    <a:pt x="107504" y="52725"/>
                    <a:pt x="104751" y="53203"/>
                  </a:cubicBezTo>
                  <a:cubicBezTo>
                    <a:pt x="101988" y="53691"/>
                    <a:pt x="99972" y="54262"/>
                    <a:pt x="98673" y="54906"/>
                  </a:cubicBezTo>
                  <a:cubicBezTo>
                    <a:pt x="95100" y="56215"/>
                    <a:pt x="91942" y="57431"/>
                    <a:pt x="89189" y="58552"/>
                  </a:cubicBezTo>
                  <a:cubicBezTo>
                    <a:pt x="86435" y="59684"/>
                    <a:pt x="83765" y="60817"/>
                    <a:pt x="81179" y="61949"/>
                  </a:cubicBezTo>
                  <a:cubicBezTo>
                    <a:pt x="78571" y="63091"/>
                    <a:pt x="75901" y="64224"/>
                    <a:pt x="73158" y="65356"/>
                  </a:cubicBezTo>
                  <a:cubicBezTo>
                    <a:pt x="70405" y="66498"/>
                    <a:pt x="67247" y="67880"/>
                    <a:pt x="63684" y="69479"/>
                  </a:cubicBezTo>
                  <a:cubicBezTo>
                    <a:pt x="59788" y="71110"/>
                    <a:pt x="55902" y="72803"/>
                    <a:pt x="52017" y="74590"/>
                  </a:cubicBezTo>
                  <a:cubicBezTo>
                    <a:pt x="48121" y="76376"/>
                    <a:pt x="43914" y="78225"/>
                    <a:pt x="39374" y="80178"/>
                  </a:cubicBezTo>
                  <a:cubicBezTo>
                    <a:pt x="35488" y="81799"/>
                    <a:pt x="32413" y="80750"/>
                    <a:pt x="30138" y="77021"/>
                  </a:cubicBezTo>
                  <a:cubicBezTo>
                    <a:pt x="27873" y="73302"/>
                    <a:pt x="26086" y="68763"/>
                    <a:pt x="24798" y="63424"/>
                  </a:cubicBezTo>
                  <a:cubicBezTo>
                    <a:pt x="23500" y="58074"/>
                    <a:pt x="22617" y="52891"/>
                    <a:pt x="22128" y="47864"/>
                  </a:cubicBezTo>
                  <a:cubicBezTo>
                    <a:pt x="21640" y="42847"/>
                    <a:pt x="21557" y="39855"/>
                    <a:pt x="21879" y="38869"/>
                  </a:cubicBezTo>
                  <a:cubicBezTo>
                    <a:pt x="26741" y="35638"/>
                    <a:pt x="32580" y="32315"/>
                    <a:pt x="39374" y="28908"/>
                  </a:cubicBezTo>
                  <a:cubicBezTo>
                    <a:pt x="46189" y="25501"/>
                    <a:pt x="53066" y="22270"/>
                    <a:pt x="60027" y="19196"/>
                  </a:cubicBezTo>
                  <a:cubicBezTo>
                    <a:pt x="66987" y="16121"/>
                    <a:pt x="73553" y="13451"/>
                    <a:pt x="79714" y="11177"/>
                  </a:cubicBezTo>
                  <a:cubicBezTo>
                    <a:pt x="85854" y="8912"/>
                    <a:pt x="90726" y="7292"/>
                    <a:pt x="94289" y="6315"/>
                  </a:cubicBezTo>
                  <a:cubicBezTo>
                    <a:pt x="101738" y="4051"/>
                    <a:pt x="109364" y="2348"/>
                    <a:pt x="117124" y="1215"/>
                  </a:cubicBezTo>
                  <a:cubicBezTo>
                    <a:pt x="124905" y="83"/>
                    <a:pt x="132998" y="-156"/>
                    <a:pt x="141434" y="478"/>
                  </a:cubicBezTo>
                  <a:lnTo>
                    <a:pt x="141922" y="0"/>
                  </a:lnTo>
                  <a:cubicBezTo>
                    <a:pt x="151314" y="966"/>
                    <a:pt x="160633" y="2420"/>
                    <a:pt x="169868" y="4373"/>
                  </a:cubicBezTo>
                  <a:cubicBezTo>
                    <a:pt x="179094" y="6305"/>
                    <a:pt x="187592" y="9307"/>
                    <a:pt x="195373" y="13368"/>
                  </a:cubicBezTo>
                  <a:cubicBezTo>
                    <a:pt x="203154" y="17419"/>
                    <a:pt x="210198" y="22675"/>
                    <a:pt x="216514" y="29157"/>
                  </a:cubicBezTo>
                  <a:cubicBezTo>
                    <a:pt x="222841" y="35638"/>
                    <a:pt x="227766" y="43574"/>
                    <a:pt x="231339" y="52974"/>
                  </a:cubicBezTo>
                  <a:cubicBezTo>
                    <a:pt x="234570" y="61066"/>
                    <a:pt x="236274" y="68202"/>
                    <a:pt x="236440" y="74351"/>
                  </a:cubicBezTo>
                  <a:cubicBezTo>
                    <a:pt x="236607" y="80511"/>
                    <a:pt x="235713" y="87470"/>
                    <a:pt x="233770" y="95250"/>
                  </a:cubicBezTo>
                  <a:cubicBezTo>
                    <a:pt x="232150" y="101409"/>
                    <a:pt x="229314" y="107071"/>
                    <a:pt x="225272" y="112254"/>
                  </a:cubicBezTo>
                  <a:cubicBezTo>
                    <a:pt x="221210" y="117447"/>
                    <a:pt x="216598" y="122059"/>
                    <a:pt x="211414" y="126110"/>
                  </a:cubicBezTo>
                  <a:cubicBezTo>
                    <a:pt x="206240" y="130171"/>
                    <a:pt x="200734" y="133890"/>
                    <a:pt x="194895" y="137276"/>
                  </a:cubicBezTo>
                  <a:cubicBezTo>
                    <a:pt x="189046" y="140683"/>
                    <a:pt x="183551" y="143675"/>
                    <a:pt x="178367" y="146271"/>
                  </a:cubicBezTo>
                  <a:cubicBezTo>
                    <a:pt x="188413" y="149190"/>
                    <a:pt x="197160" y="152514"/>
                    <a:pt x="204609" y="156233"/>
                  </a:cubicBezTo>
                  <a:cubicBezTo>
                    <a:pt x="212058" y="159962"/>
                    <a:pt x="218613" y="164252"/>
                    <a:pt x="224296" y="169123"/>
                  </a:cubicBezTo>
                  <a:cubicBezTo>
                    <a:pt x="229947" y="173974"/>
                    <a:pt x="234570" y="179656"/>
                    <a:pt x="238144" y="186127"/>
                  </a:cubicBezTo>
                  <a:cubicBezTo>
                    <a:pt x="241718" y="192608"/>
                    <a:pt x="244627" y="200222"/>
                    <a:pt x="246891" y="208968"/>
                  </a:cubicBezTo>
                  <a:cubicBezTo>
                    <a:pt x="249478" y="242654"/>
                    <a:pt x="242601" y="270917"/>
                    <a:pt x="226238" y="293758"/>
                  </a:cubicBezTo>
                  <a:cubicBezTo>
                    <a:pt x="209876" y="316589"/>
                    <a:pt x="184849" y="331744"/>
                    <a:pt x="151148" y="339191"/>
                  </a:cubicBezTo>
                  <a:cubicBezTo>
                    <a:pt x="141102" y="341144"/>
                    <a:pt x="131700" y="341944"/>
                    <a:pt x="122952" y="341611"/>
                  </a:cubicBezTo>
                  <a:cubicBezTo>
                    <a:pt x="119711" y="341611"/>
                    <a:pt x="116563" y="341445"/>
                    <a:pt x="113478" y="341134"/>
                  </a:cubicBezTo>
                  <a:cubicBezTo>
                    <a:pt x="110403" y="340812"/>
                    <a:pt x="107234" y="340479"/>
                    <a:pt x="103993" y="340157"/>
                  </a:cubicBezTo>
                  <a:cubicBezTo>
                    <a:pt x="95567" y="339513"/>
                    <a:pt x="85449" y="337010"/>
                    <a:pt x="73626" y="332637"/>
                  </a:cubicBezTo>
                  <a:cubicBezTo>
                    <a:pt x="61803" y="328264"/>
                    <a:pt x="50365" y="323642"/>
                    <a:pt x="39363" y="318781"/>
                  </a:cubicBezTo>
                  <a:cubicBezTo>
                    <a:pt x="26409" y="312953"/>
                    <a:pt x="13287" y="306628"/>
                    <a:pt x="0" y="299834"/>
                  </a:cubicBezTo>
                  <a:cubicBezTo>
                    <a:pt x="0" y="299180"/>
                    <a:pt x="166" y="297726"/>
                    <a:pt x="488" y="295462"/>
                  </a:cubicBezTo>
                  <a:cubicBezTo>
                    <a:pt x="800" y="293197"/>
                    <a:pt x="1132" y="290767"/>
                    <a:pt x="1454" y="288170"/>
                  </a:cubicBezTo>
                  <a:cubicBezTo>
                    <a:pt x="1766" y="285584"/>
                    <a:pt x="2099" y="283225"/>
                    <a:pt x="2421" y="281127"/>
                  </a:cubicBezTo>
                  <a:cubicBezTo>
                    <a:pt x="2743" y="279019"/>
                    <a:pt x="3075" y="277637"/>
                    <a:pt x="3397" y="276983"/>
                  </a:cubicBezTo>
                  <a:cubicBezTo>
                    <a:pt x="5329" y="271156"/>
                    <a:pt x="7283" y="266866"/>
                    <a:pt x="9225" y="264113"/>
                  </a:cubicBezTo>
                  <a:cubicBezTo>
                    <a:pt x="11158" y="261361"/>
                    <a:pt x="13111" y="258203"/>
                    <a:pt x="15054" y="254640"/>
                  </a:cubicBezTo>
                  <a:cubicBezTo>
                    <a:pt x="16986" y="255284"/>
                    <a:pt x="20643" y="257144"/>
                    <a:pt x="25983" y="260228"/>
                  </a:cubicBezTo>
                  <a:cubicBezTo>
                    <a:pt x="31333" y="263303"/>
                    <a:pt x="37483" y="266783"/>
                    <a:pt x="44454" y="270678"/>
                  </a:cubicBezTo>
                  <a:cubicBezTo>
                    <a:pt x="51415" y="274563"/>
                    <a:pt x="58624" y="278292"/>
                    <a:pt x="66073" y="281844"/>
                  </a:cubicBezTo>
                  <a:cubicBezTo>
                    <a:pt x="73522" y="285417"/>
                    <a:pt x="80493" y="288004"/>
                    <a:pt x="86976" y="289624"/>
                  </a:cubicBezTo>
                  <a:cubicBezTo>
                    <a:pt x="100585" y="294797"/>
                    <a:pt x="113779" y="296749"/>
                    <a:pt x="126588" y="295451"/>
                  </a:cubicBezTo>
                  <a:cubicBezTo>
                    <a:pt x="139388" y="294153"/>
                    <a:pt x="150878" y="290756"/>
                    <a:pt x="161090" y="285251"/>
                  </a:cubicBezTo>
                  <a:cubicBezTo>
                    <a:pt x="171313" y="279746"/>
                    <a:pt x="179956" y="272693"/>
                    <a:pt x="187103" y="264113"/>
                  </a:cubicBezTo>
                  <a:cubicBezTo>
                    <a:pt x="194230" y="255534"/>
                    <a:pt x="199009" y="246538"/>
                    <a:pt x="201440" y="237138"/>
                  </a:cubicBezTo>
                  <a:cubicBezTo>
                    <a:pt x="203861" y="227748"/>
                    <a:pt x="203632" y="218514"/>
                    <a:pt x="200713" y="209446"/>
                  </a:cubicBezTo>
                  <a:cubicBezTo>
                    <a:pt x="197825" y="200378"/>
                    <a:pt x="191508" y="192442"/>
                    <a:pt x="181774" y="1856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4099" y="6925081"/>
              <a:ext cx="252308" cy="353607"/>
            </a:xfrm>
            <a:custGeom>
              <a:avLst/>
              <a:gdLst/>
              <a:ahLst/>
              <a:cxnLst/>
              <a:rect l="l" t="t" r="r" b="b"/>
              <a:pathLst>
                <a:path w="252308" h="353607" extrusionOk="0">
                  <a:moveTo>
                    <a:pt x="223625" y="62519"/>
                  </a:moveTo>
                  <a:cubicBezTo>
                    <a:pt x="227832" y="72241"/>
                    <a:pt x="229536" y="80260"/>
                    <a:pt x="228726" y="86575"/>
                  </a:cubicBezTo>
                  <a:cubicBezTo>
                    <a:pt x="227915" y="92901"/>
                    <a:pt x="227188" y="99133"/>
                    <a:pt x="226544" y="105282"/>
                  </a:cubicBezTo>
                  <a:cubicBezTo>
                    <a:pt x="226222" y="108856"/>
                    <a:pt x="224279" y="112979"/>
                    <a:pt x="220716" y="117674"/>
                  </a:cubicBezTo>
                  <a:cubicBezTo>
                    <a:pt x="217142" y="122369"/>
                    <a:pt x="212945" y="127147"/>
                    <a:pt x="208083" y="132008"/>
                  </a:cubicBezTo>
                  <a:cubicBezTo>
                    <a:pt x="203221" y="136870"/>
                    <a:pt x="198359" y="141409"/>
                    <a:pt x="193508" y="145616"/>
                  </a:cubicBezTo>
                  <a:cubicBezTo>
                    <a:pt x="188646" y="149833"/>
                    <a:pt x="184760" y="153074"/>
                    <a:pt x="181841" y="155338"/>
                  </a:cubicBezTo>
                  <a:cubicBezTo>
                    <a:pt x="182485" y="156636"/>
                    <a:pt x="186537" y="158984"/>
                    <a:pt x="193985" y="162380"/>
                  </a:cubicBezTo>
                  <a:cubicBezTo>
                    <a:pt x="201434" y="165787"/>
                    <a:pt x="209454" y="170888"/>
                    <a:pt x="218046" y="177691"/>
                  </a:cubicBezTo>
                  <a:cubicBezTo>
                    <a:pt x="226627" y="184484"/>
                    <a:pt x="234481" y="193563"/>
                    <a:pt x="241618" y="204905"/>
                  </a:cubicBezTo>
                  <a:cubicBezTo>
                    <a:pt x="248735" y="216248"/>
                    <a:pt x="252309" y="230499"/>
                    <a:pt x="252309" y="247669"/>
                  </a:cubicBezTo>
                  <a:cubicBezTo>
                    <a:pt x="252309" y="249289"/>
                    <a:pt x="252142" y="250993"/>
                    <a:pt x="251820" y="252769"/>
                  </a:cubicBezTo>
                  <a:cubicBezTo>
                    <a:pt x="251498" y="254556"/>
                    <a:pt x="251332" y="256249"/>
                    <a:pt x="251332" y="257869"/>
                  </a:cubicBezTo>
                  <a:lnTo>
                    <a:pt x="250844" y="258357"/>
                  </a:lnTo>
                  <a:cubicBezTo>
                    <a:pt x="249867" y="273263"/>
                    <a:pt x="245255" y="286704"/>
                    <a:pt x="236995" y="298690"/>
                  </a:cubicBezTo>
                  <a:cubicBezTo>
                    <a:pt x="228736" y="310677"/>
                    <a:pt x="218524" y="320805"/>
                    <a:pt x="206369" y="329062"/>
                  </a:cubicBezTo>
                  <a:cubicBezTo>
                    <a:pt x="194224" y="337320"/>
                    <a:pt x="180854" y="343552"/>
                    <a:pt x="166278" y="347770"/>
                  </a:cubicBezTo>
                  <a:cubicBezTo>
                    <a:pt x="151703" y="351976"/>
                    <a:pt x="137605" y="353763"/>
                    <a:pt x="123996" y="353119"/>
                  </a:cubicBezTo>
                  <a:lnTo>
                    <a:pt x="123996" y="353607"/>
                  </a:lnTo>
                  <a:cubicBezTo>
                    <a:pt x="118167" y="353285"/>
                    <a:pt x="111851" y="352631"/>
                    <a:pt x="105046" y="351654"/>
                  </a:cubicBezTo>
                  <a:cubicBezTo>
                    <a:pt x="98242" y="350678"/>
                    <a:pt x="91354" y="349390"/>
                    <a:pt x="84393" y="347770"/>
                  </a:cubicBezTo>
                  <a:cubicBezTo>
                    <a:pt x="77422" y="346149"/>
                    <a:pt x="70701" y="344041"/>
                    <a:pt x="64228" y="341454"/>
                  </a:cubicBezTo>
                  <a:cubicBezTo>
                    <a:pt x="57746" y="338857"/>
                    <a:pt x="52073" y="335949"/>
                    <a:pt x="47222" y="332708"/>
                  </a:cubicBezTo>
                  <a:cubicBezTo>
                    <a:pt x="44625" y="331088"/>
                    <a:pt x="42277" y="329312"/>
                    <a:pt x="40168" y="327359"/>
                  </a:cubicBezTo>
                  <a:cubicBezTo>
                    <a:pt x="38059" y="325417"/>
                    <a:pt x="35711" y="323640"/>
                    <a:pt x="33124" y="322010"/>
                  </a:cubicBezTo>
                  <a:cubicBezTo>
                    <a:pt x="27940" y="318457"/>
                    <a:pt x="23566" y="314406"/>
                    <a:pt x="20003" y="309867"/>
                  </a:cubicBezTo>
                  <a:cubicBezTo>
                    <a:pt x="16762" y="305660"/>
                    <a:pt x="13998" y="301121"/>
                    <a:pt x="11744" y="296260"/>
                  </a:cubicBezTo>
                  <a:cubicBezTo>
                    <a:pt x="9479" y="291399"/>
                    <a:pt x="7526" y="286548"/>
                    <a:pt x="5916" y="281687"/>
                  </a:cubicBezTo>
                  <a:cubicBezTo>
                    <a:pt x="-1543" y="258690"/>
                    <a:pt x="-1949" y="238362"/>
                    <a:pt x="4700" y="220704"/>
                  </a:cubicBezTo>
                  <a:cubicBezTo>
                    <a:pt x="11339" y="203056"/>
                    <a:pt x="22922" y="186780"/>
                    <a:pt x="39441" y="171874"/>
                  </a:cubicBezTo>
                  <a:cubicBezTo>
                    <a:pt x="42027" y="169277"/>
                    <a:pt x="44957" y="166774"/>
                    <a:pt x="48188" y="164344"/>
                  </a:cubicBezTo>
                  <a:cubicBezTo>
                    <a:pt x="51419" y="161913"/>
                    <a:pt x="54671" y="160054"/>
                    <a:pt x="57912" y="158755"/>
                  </a:cubicBezTo>
                  <a:cubicBezTo>
                    <a:pt x="53704" y="155203"/>
                    <a:pt x="49726" y="150737"/>
                    <a:pt x="46006" y="145397"/>
                  </a:cubicBezTo>
                  <a:cubicBezTo>
                    <a:pt x="42277" y="140048"/>
                    <a:pt x="38796" y="135114"/>
                    <a:pt x="35565" y="130575"/>
                  </a:cubicBezTo>
                  <a:cubicBezTo>
                    <a:pt x="26164" y="116646"/>
                    <a:pt x="21541" y="102717"/>
                    <a:pt x="21707" y="88788"/>
                  </a:cubicBezTo>
                  <a:cubicBezTo>
                    <a:pt x="21873" y="74859"/>
                    <a:pt x="25436" y="62062"/>
                    <a:pt x="32407" y="50397"/>
                  </a:cubicBezTo>
                  <a:cubicBezTo>
                    <a:pt x="39368" y="38732"/>
                    <a:pt x="48926" y="28771"/>
                    <a:pt x="61081" y="20513"/>
                  </a:cubicBezTo>
                  <a:cubicBezTo>
                    <a:pt x="73225" y="12255"/>
                    <a:pt x="86429" y="6833"/>
                    <a:pt x="100693" y="4237"/>
                  </a:cubicBezTo>
                  <a:cubicBezTo>
                    <a:pt x="105867" y="3271"/>
                    <a:pt x="111217" y="2222"/>
                    <a:pt x="116734" y="1079"/>
                  </a:cubicBezTo>
                  <a:cubicBezTo>
                    <a:pt x="122240" y="-53"/>
                    <a:pt x="127746" y="-292"/>
                    <a:pt x="133263" y="352"/>
                  </a:cubicBezTo>
                  <a:cubicBezTo>
                    <a:pt x="150435" y="2294"/>
                    <a:pt x="164523" y="5618"/>
                    <a:pt x="175545" y="10313"/>
                  </a:cubicBezTo>
                  <a:cubicBezTo>
                    <a:pt x="186557" y="15008"/>
                    <a:pt x="195388" y="20357"/>
                    <a:pt x="202037" y="26351"/>
                  </a:cubicBezTo>
                  <a:cubicBezTo>
                    <a:pt x="208675" y="32355"/>
                    <a:pt x="213537" y="38587"/>
                    <a:pt x="216623" y="45058"/>
                  </a:cubicBezTo>
                  <a:cubicBezTo>
                    <a:pt x="219656" y="51508"/>
                    <a:pt x="222004" y="57336"/>
                    <a:pt x="223625" y="62519"/>
                  </a:cubicBezTo>
                  <a:close/>
                  <a:moveTo>
                    <a:pt x="204676" y="243763"/>
                  </a:moveTo>
                  <a:cubicBezTo>
                    <a:pt x="204676" y="234695"/>
                    <a:pt x="201995" y="226594"/>
                    <a:pt x="196655" y="219468"/>
                  </a:cubicBezTo>
                  <a:cubicBezTo>
                    <a:pt x="191305" y="212342"/>
                    <a:pt x="184667" y="206349"/>
                    <a:pt x="176729" y="201488"/>
                  </a:cubicBezTo>
                  <a:cubicBezTo>
                    <a:pt x="168782" y="196627"/>
                    <a:pt x="160201" y="192825"/>
                    <a:pt x="150976" y="190073"/>
                  </a:cubicBezTo>
                  <a:cubicBezTo>
                    <a:pt x="141740" y="187320"/>
                    <a:pt x="133231" y="185783"/>
                    <a:pt x="125460" y="185450"/>
                  </a:cubicBezTo>
                  <a:cubicBezTo>
                    <a:pt x="114770" y="184806"/>
                    <a:pt x="105857" y="186510"/>
                    <a:pt x="98730" y="190550"/>
                  </a:cubicBezTo>
                  <a:cubicBezTo>
                    <a:pt x="91593" y="194601"/>
                    <a:pt x="84154" y="199868"/>
                    <a:pt x="76373" y="206349"/>
                  </a:cubicBezTo>
                  <a:cubicBezTo>
                    <a:pt x="69568" y="211865"/>
                    <a:pt x="64384" y="218419"/>
                    <a:pt x="60821" y="226022"/>
                  </a:cubicBezTo>
                  <a:cubicBezTo>
                    <a:pt x="57247" y="233636"/>
                    <a:pt x="54993" y="241811"/>
                    <a:pt x="54027" y="250567"/>
                  </a:cubicBezTo>
                  <a:cubicBezTo>
                    <a:pt x="52396" y="264174"/>
                    <a:pt x="54993" y="275434"/>
                    <a:pt x="61797" y="284336"/>
                  </a:cubicBezTo>
                  <a:cubicBezTo>
                    <a:pt x="68602" y="293248"/>
                    <a:pt x="77599" y="299802"/>
                    <a:pt x="88767" y="304019"/>
                  </a:cubicBezTo>
                  <a:cubicBezTo>
                    <a:pt x="99945" y="308236"/>
                    <a:pt x="112256" y="310096"/>
                    <a:pt x="125710" y="309607"/>
                  </a:cubicBezTo>
                  <a:cubicBezTo>
                    <a:pt x="139153" y="309119"/>
                    <a:pt x="151713" y="306377"/>
                    <a:pt x="163380" y="301350"/>
                  </a:cubicBezTo>
                  <a:cubicBezTo>
                    <a:pt x="175047" y="296333"/>
                    <a:pt x="184843" y="289041"/>
                    <a:pt x="192780" y="279474"/>
                  </a:cubicBezTo>
                  <a:cubicBezTo>
                    <a:pt x="200707" y="269929"/>
                    <a:pt x="204676" y="258025"/>
                    <a:pt x="204676" y="243763"/>
                  </a:cubicBezTo>
                  <a:close/>
                  <a:moveTo>
                    <a:pt x="171140" y="53285"/>
                  </a:moveTo>
                  <a:cubicBezTo>
                    <a:pt x="165956" y="48745"/>
                    <a:pt x="160284" y="45505"/>
                    <a:pt x="154134" y="43562"/>
                  </a:cubicBezTo>
                  <a:cubicBezTo>
                    <a:pt x="147973" y="41620"/>
                    <a:pt x="141501" y="40488"/>
                    <a:pt x="134696" y="40166"/>
                  </a:cubicBezTo>
                  <a:lnTo>
                    <a:pt x="134208" y="40654"/>
                  </a:lnTo>
                  <a:cubicBezTo>
                    <a:pt x="121887" y="39677"/>
                    <a:pt x="109981" y="41952"/>
                    <a:pt x="98480" y="47457"/>
                  </a:cubicBezTo>
                  <a:cubicBezTo>
                    <a:pt x="86970" y="52973"/>
                    <a:pt x="78149" y="60171"/>
                    <a:pt x="71989" y="69073"/>
                  </a:cubicBezTo>
                  <a:cubicBezTo>
                    <a:pt x="65828" y="77985"/>
                    <a:pt x="63397" y="87707"/>
                    <a:pt x="64696" y="98230"/>
                  </a:cubicBezTo>
                  <a:cubicBezTo>
                    <a:pt x="65995" y="108762"/>
                    <a:pt x="73277" y="118723"/>
                    <a:pt x="86564" y="128113"/>
                  </a:cubicBezTo>
                  <a:cubicBezTo>
                    <a:pt x="94013" y="131032"/>
                    <a:pt x="100174" y="132414"/>
                    <a:pt x="105036" y="132237"/>
                  </a:cubicBezTo>
                  <a:cubicBezTo>
                    <a:pt x="109898" y="132081"/>
                    <a:pt x="116370" y="131676"/>
                    <a:pt x="124484" y="131022"/>
                  </a:cubicBezTo>
                  <a:cubicBezTo>
                    <a:pt x="129990" y="130700"/>
                    <a:pt x="136151" y="129079"/>
                    <a:pt x="142955" y="126161"/>
                  </a:cubicBezTo>
                  <a:cubicBezTo>
                    <a:pt x="149750" y="123242"/>
                    <a:pt x="156149" y="119596"/>
                    <a:pt x="162154" y="115223"/>
                  </a:cubicBezTo>
                  <a:cubicBezTo>
                    <a:pt x="168138" y="110840"/>
                    <a:pt x="173249" y="105833"/>
                    <a:pt x="177467" y="100151"/>
                  </a:cubicBezTo>
                  <a:cubicBezTo>
                    <a:pt x="181675" y="94480"/>
                    <a:pt x="183950" y="88570"/>
                    <a:pt x="184272" y="82410"/>
                  </a:cubicBezTo>
                  <a:cubicBezTo>
                    <a:pt x="184272" y="80468"/>
                    <a:pt x="184023" y="78037"/>
                    <a:pt x="183545" y="75118"/>
                  </a:cubicBezTo>
                  <a:cubicBezTo>
                    <a:pt x="183056" y="72199"/>
                    <a:pt x="182246" y="69291"/>
                    <a:pt x="181114" y="66372"/>
                  </a:cubicBezTo>
                  <a:cubicBezTo>
                    <a:pt x="179971" y="63454"/>
                    <a:pt x="178516" y="60784"/>
                    <a:pt x="176740" y="58354"/>
                  </a:cubicBezTo>
                  <a:cubicBezTo>
                    <a:pt x="174943" y="55954"/>
                    <a:pt x="173083" y="54251"/>
                    <a:pt x="171140" y="53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534386" y="6913747"/>
              <a:ext cx="236452" cy="352289"/>
            </a:xfrm>
            <a:custGeom>
              <a:avLst/>
              <a:gdLst/>
              <a:ahLst/>
              <a:cxnLst/>
              <a:rect l="l" t="t" r="r" b="b"/>
              <a:pathLst>
                <a:path w="236452" h="352289" extrusionOk="0">
                  <a:moveTo>
                    <a:pt x="129042" y="290580"/>
                  </a:moveTo>
                  <a:cubicBezTo>
                    <a:pt x="135203" y="285074"/>
                    <a:pt x="140543" y="279808"/>
                    <a:pt x="145083" y="274781"/>
                  </a:cubicBezTo>
                  <a:cubicBezTo>
                    <a:pt x="149623" y="269764"/>
                    <a:pt x="153508" y="264425"/>
                    <a:pt x="156749" y="258743"/>
                  </a:cubicBezTo>
                  <a:cubicBezTo>
                    <a:pt x="159991" y="253082"/>
                    <a:pt x="162744" y="247006"/>
                    <a:pt x="165019" y="240524"/>
                  </a:cubicBezTo>
                  <a:cubicBezTo>
                    <a:pt x="167284" y="234043"/>
                    <a:pt x="169393" y="226761"/>
                    <a:pt x="171325" y="218659"/>
                  </a:cubicBezTo>
                  <a:cubicBezTo>
                    <a:pt x="171003" y="218659"/>
                    <a:pt x="170847" y="217932"/>
                    <a:pt x="170847" y="216478"/>
                  </a:cubicBezTo>
                  <a:cubicBezTo>
                    <a:pt x="170847" y="215024"/>
                    <a:pt x="170920" y="213403"/>
                    <a:pt x="171096" y="211617"/>
                  </a:cubicBezTo>
                  <a:cubicBezTo>
                    <a:pt x="171242" y="209841"/>
                    <a:pt x="171325" y="207493"/>
                    <a:pt x="171325" y="204574"/>
                  </a:cubicBezTo>
                  <a:cubicBezTo>
                    <a:pt x="166785" y="209113"/>
                    <a:pt x="161850" y="212998"/>
                    <a:pt x="156510" y="216239"/>
                  </a:cubicBezTo>
                  <a:cubicBezTo>
                    <a:pt x="151160" y="219480"/>
                    <a:pt x="145737" y="222399"/>
                    <a:pt x="140231" y="224985"/>
                  </a:cubicBezTo>
                  <a:cubicBezTo>
                    <a:pt x="133094" y="228558"/>
                    <a:pt x="124502" y="231061"/>
                    <a:pt x="114467" y="232516"/>
                  </a:cubicBezTo>
                  <a:cubicBezTo>
                    <a:pt x="104421" y="233970"/>
                    <a:pt x="94136" y="234136"/>
                    <a:pt x="83601" y="233004"/>
                  </a:cubicBezTo>
                  <a:cubicBezTo>
                    <a:pt x="73067" y="231872"/>
                    <a:pt x="62616" y="229119"/>
                    <a:pt x="52248" y="224746"/>
                  </a:cubicBezTo>
                  <a:cubicBezTo>
                    <a:pt x="41880" y="220363"/>
                    <a:pt x="32727" y="214047"/>
                    <a:pt x="24790" y="205790"/>
                  </a:cubicBezTo>
                  <a:cubicBezTo>
                    <a:pt x="16842" y="197532"/>
                    <a:pt x="10526" y="187010"/>
                    <a:pt x="5841" y="174202"/>
                  </a:cubicBezTo>
                  <a:cubicBezTo>
                    <a:pt x="1145" y="161405"/>
                    <a:pt x="-725" y="146105"/>
                    <a:pt x="251" y="128281"/>
                  </a:cubicBezTo>
                  <a:cubicBezTo>
                    <a:pt x="1529" y="100090"/>
                    <a:pt x="8261" y="76449"/>
                    <a:pt x="20416" y="57337"/>
                  </a:cubicBezTo>
                  <a:cubicBezTo>
                    <a:pt x="32571" y="38225"/>
                    <a:pt x="47396" y="23890"/>
                    <a:pt x="64891" y="14334"/>
                  </a:cubicBezTo>
                  <a:cubicBezTo>
                    <a:pt x="82386" y="4778"/>
                    <a:pt x="101179" y="0"/>
                    <a:pt x="121261" y="0"/>
                  </a:cubicBezTo>
                  <a:cubicBezTo>
                    <a:pt x="141353" y="0"/>
                    <a:pt x="159897" y="5100"/>
                    <a:pt x="176925" y="15311"/>
                  </a:cubicBezTo>
                  <a:cubicBezTo>
                    <a:pt x="193931" y="25511"/>
                    <a:pt x="208101" y="40904"/>
                    <a:pt x="219446" y="61471"/>
                  </a:cubicBezTo>
                  <a:cubicBezTo>
                    <a:pt x="230780" y="82048"/>
                    <a:pt x="236453" y="108047"/>
                    <a:pt x="236453" y="139458"/>
                  </a:cubicBezTo>
                  <a:lnTo>
                    <a:pt x="235975" y="139946"/>
                  </a:lnTo>
                  <a:cubicBezTo>
                    <a:pt x="235975" y="158414"/>
                    <a:pt x="234271" y="176955"/>
                    <a:pt x="230864" y="195579"/>
                  </a:cubicBezTo>
                  <a:cubicBezTo>
                    <a:pt x="227456" y="214213"/>
                    <a:pt x="222199" y="232027"/>
                    <a:pt x="215072" y="249031"/>
                  </a:cubicBezTo>
                  <a:cubicBezTo>
                    <a:pt x="207935" y="266035"/>
                    <a:pt x="198544" y="281667"/>
                    <a:pt x="186877" y="295929"/>
                  </a:cubicBezTo>
                  <a:cubicBezTo>
                    <a:pt x="175210" y="310190"/>
                    <a:pt x="161113" y="322011"/>
                    <a:pt x="144594" y="331401"/>
                  </a:cubicBezTo>
                  <a:cubicBezTo>
                    <a:pt x="142319" y="332699"/>
                    <a:pt x="138829" y="334237"/>
                    <a:pt x="134143" y="336013"/>
                  </a:cubicBezTo>
                  <a:cubicBezTo>
                    <a:pt x="129447" y="337799"/>
                    <a:pt x="124575" y="339503"/>
                    <a:pt x="119568" y="341113"/>
                  </a:cubicBezTo>
                  <a:cubicBezTo>
                    <a:pt x="114539" y="342744"/>
                    <a:pt x="109677" y="344271"/>
                    <a:pt x="104992" y="345735"/>
                  </a:cubicBezTo>
                  <a:cubicBezTo>
                    <a:pt x="100296" y="347189"/>
                    <a:pt x="96639" y="348083"/>
                    <a:pt x="94053" y="348405"/>
                  </a:cubicBezTo>
                  <a:cubicBezTo>
                    <a:pt x="89513" y="349381"/>
                    <a:pt x="84401" y="350108"/>
                    <a:pt x="78739" y="350586"/>
                  </a:cubicBezTo>
                  <a:cubicBezTo>
                    <a:pt x="73067" y="351074"/>
                    <a:pt x="67571" y="351479"/>
                    <a:pt x="62221" y="351801"/>
                  </a:cubicBezTo>
                  <a:cubicBezTo>
                    <a:pt x="56871" y="352123"/>
                    <a:pt x="52082" y="352289"/>
                    <a:pt x="47874" y="352289"/>
                  </a:cubicBezTo>
                  <a:cubicBezTo>
                    <a:pt x="43666" y="352289"/>
                    <a:pt x="40581" y="351967"/>
                    <a:pt x="38649" y="351313"/>
                  </a:cubicBezTo>
                  <a:cubicBezTo>
                    <a:pt x="34753" y="350991"/>
                    <a:pt x="31751" y="349121"/>
                    <a:pt x="29652" y="345725"/>
                  </a:cubicBezTo>
                  <a:cubicBezTo>
                    <a:pt x="27543" y="342328"/>
                    <a:pt x="26244" y="338516"/>
                    <a:pt x="25756" y="334309"/>
                  </a:cubicBezTo>
                  <a:cubicBezTo>
                    <a:pt x="25278" y="330103"/>
                    <a:pt x="25528" y="326052"/>
                    <a:pt x="26494" y="322157"/>
                  </a:cubicBezTo>
                  <a:cubicBezTo>
                    <a:pt x="27460" y="318272"/>
                    <a:pt x="28914" y="315675"/>
                    <a:pt x="30867" y="314387"/>
                  </a:cubicBezTo>
                  <a:cubicBezTo>
                    <a:pt x="51915" y="314065"/>
                    <a:pt x="70968" y="312361"/>
                    <a:pt x="87975" y="309287"/>
                  </a:cubicBezTo>
                  <a:cubicBezTo>
                    <a:pt x="104992" y="306212"/>
                    <a:pt x="118664" y="299980"/>
                    <a:pt x="129042" y="290580"/>
                  </a:cubicBezTo>
                  <a:close/>
                  <a:moveTo>
                    <a:pt x="47874" y="144308"/>
                  </a:moveTo>
                  <a:cubicBezTo>
                    <a:pt x="49173" y="154997"/>
                    <a:pt x="52985" y="163743"/>
                    <a:pt x="59302" y="170546"/>
                  </a:cubicBezTo>
                  <a:cubicBezTo>
                    <a:pt x="65608" y="177350"/>
                    <a:pt x="73223" y="182377"/>
                    <a:pt x="82136" y="185618"/>
                  </a:cubicBezTo>
                  <a:cubicBezTo>
                    <a:pt x="91050" y="188859"/>
                    <a:pt x="100681" y="190313"/>
                    <a:pt x="111049" y="189991"/>
                  </a:cubicBezTo>
                  <a:cubicBezTo>
                    <a:pt x="121417" y="189669"/>
                    <a:pt x="131224" y="187404"/>
                    <a:pt x="140449" y="183187"/>
                  </a:cubicBezTo>
                  <a:cubicBezTo>
                    <a:pt x="149685" y="178980"/>
                    <a:pt x="157716" y="172904"/>
                    <a:pt x="164510" y="164968"/>
                  </a:cubicBezTo>
                  <a:cubicBezTo>
                    <a:pt x="171304" y="157033"/>
                    <a:pt x="175678" y="147227"/>
                    <a:pt x="177631" y="135573"/>
                  </a:cubicBezTo>
                  <a:cubicBezTo>
                    <a:pt x="178930" y="129091"/>
                    <a:pt x="179584" y="122132"/>
                    <a:pt x="179584" y="114674"/>
                  </a:cubicBezTo>
                  <a:cubicBezTo>
                    <a:pt x="179584" y="107226"/>
                    <a:pt x="178763" y="100257"/>
                    <a:pt x="177143" y="93785"/>
                  </a:cubicBezTo>
                  <a:cubicBezTo>
                    <a:pt x="175210" y="85029"/>
                    <a:pt x="172208" y="77021"/>
                    <a:pt x="168167" y="69729"/>
                  </a:cubicBezTo>
                  <a:cubicBezTo>
                    <a:pt x="164105" y="62437"/>
                    <a:pt x="158993" y="56537"/>
                    <a:pt x="152854" y="51988"/>
                  </a:cubicBezTo>
                  <a:cubicBezTo>
                    <a:pt x="146693" y="47459"/>
                    <a:pt x="139732" y="44457"/>
                    <a:pt x="131951" y="43003"/>
                  </a:cubicBezTo>
                  <a:cubicBezTo>
                    <a:pt x="124170" y="41548"/>
                    <a:pt x="115589" y="42276"/>
                    <a:pt x="106197" y="45194"/>
                  </a:cubicBezTo>
                  <a:cubicBezTo>
                    <a:pt x="101647" y="46493"/>
                    <a:pt x="97200" y="47791"/>
                    <a:pt x="92827" y="49079"/>
                  </a:cubicBezTo>
                  <a:cubicBezTo>
                    <a:pt x="88453" y="50378"/>
                    <a:pt x="84474" y="52320"/>
                    <a:pt x="80921" y="54906"/>
                  </a:cubicBezTo>
                  <a:cubicBezTo>
                    <a:pt x="74438" y="59446"/>
                    <a:pt x="68849" y="65200"/>
                    <a:pt x="64153" y="72159"/>
                  </a:cubicBezTo>
                  <a:cubicBezTo>
                    <a:pt x="59458" y="79129"/>
                    <a:pt x="55728" y="86660"/>
                    <a:pt x="52985" y="94751"/>
                  </a:cubicBezTo>
                  <a:cubicBezTo>
                    <a:pt x="50232" y="102853"/>
                    <a:pt x="48445" y="111205"/>
                    <a:pt x="47645" y="119774"/>
                  </a:cubicBezTo>
                  <a:cubicBezTo>
                    <a:pt x="46825" y="128364"/>
                    <a:pt x="46908" y="136528"/>
                    <a:pt x="47874" y="1443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2"/>
          <p:cNvSpPr txBox="1">
            <a:spLocks noGrp="1"/>
          </p:cNvSpPr>
          <p:nvPr>
            <p:ph type="ctrTitle"/>
          </p:nvPr>
        </p:nvSpPr>
        <p:spPr>
          <a:xfrm>
            <a:off x="1356300" y="1991825"/>
            <a:ext cx="6431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5"/>
          <p:cNvGrpSpPr/>
          <p:nvPr/>
        </p:nvGrpSpPr>
        <p:grpSpPr>
          <a:xfrm rot="1053915">
            <a:off x="8537912" y="-1027318"/>
            <a:ext cx="1954592" cy="2879486"/>
            <a:chOff x="17076156" y="-2056844"/>
            <a:chExt cx="3909077" cy="5758815"/>
          </a:xfrm>
        </p:grpSpPr>
        <p:sp>
          <p:nvSpPr>
            <p:cNvPr id="183" name="Google Shape;183;p5"/>
            <p:cNvSpPr/>
            <p:nvPr/>
          </p:nvSpPr>
          <p:spPr>
            <a:xfrm>
              <a:off x="17130348" y="3178317"/>
              <a:ext cx="3526099" cy="517626"/>
            </a:xfrm>
            <a:custGeom>
              <a:avLst/>
              <a:gdLst/>
              <a:ahLst/>
              <a:cxnLst/>
              <a:rect l="l" t="t" r="r" b="b"/>
              <a:pathLst>
                <a:path w="3526099" h="517626" extrusionOk="0">
                  <a:moveTo>
                    <a:pt x="3526085" y="337093"/>
                  </a:moveTo>
                  <a:cubicBezTo>
                    <a:pt x="3526200" y="377232"/>
                    <a:pt x="3525670" y="417428"/>
                    <a:pt x="3523619" y="457555"/>
                  </a:cubicBezTo>
                  <a:cubicBezTo>
                    <a:pt x="3524967" y="483804"/>
                    <a:pt x="3516004" y="520602"/>
                    <a:pt x="3482882" y="517435"/>
                  </a:cubicBezTo>
                  <a:cubicBezTo>
                    <a:pt x="3460382" y="514325"/>
                    <a:pt x="3453228" y="498212"/>
                    <a:pt x="3451708" y="479174"/>
                  </a:cubicBezTo>
                  <a:cubicBezTo>
                    <a:pt x="3450002" y="479531"/>
                    <a:pt x="3448251" y="479646"/>
                    <a:pt x="3446489" y="479646"/>
                  </a:cubicBezTo>
                  <a:cubicBezTo>
                    <a:pt x="3445843" y="479646"/>
                    <a:pt x="3445198" y="479646"/>
                    <a:pt x="3444553" y="479588"/>
                  </a:cubicBezTo>
                  <a:cubicBezTo>
                    <a:pt x="3305707" y="471445"/>
                    <a:pt x="3166814" y="463417"/>
                    <a:pt x="3027910" y="455275"/>
                  </a:cubicBezTo>
                  <a:cubicBezTo>
                    <a:pt x="2877047" y="446372"/>
                    <a:pt x="2726138" y="437641"/>
                    <a:pt x="2575218" y="428854"/>
                  </a:cubicBezTo>
                  <a:cubicBezTo>
                    <a:pt x="2426879" y="420181"/>
                    <a:pt x="2278539" y="411508"/>
                    <a:pt x="2130211" y="402893"/>
                  </a:cubicBezTo>
                  <a:cubicBezTo>
                    <a:pt x="1985155" y="394393"/>
                    <a:pt x="1840099" y="385962"/>
                    <a:pt x="1695042" y="377462"/>
                  </a:cubicBezTo>
                  <a:cubicBezTo>
                    <a:pt x="1546300" y="368732"/>
                    <a:pt x="1397545" y="360174"/>
                    <a:pt x="1248802" y="351386"/>
                  </a:cubicBezTo>
                  <a:cubicBezTo>
                    <a:pt x="1099703" y="342541"/>
                    <a:pt x="950603" y="333454"/>
                    <a:pt x="801503" y="324263"/>
                  </a:cubicBezTo>
                  <a:cubicBezTo>
                    <a:pt x="653808" y="315176"/>
                    <a:pt x="506114" y="306215"/>
                    <a:pt x="358488" y="297197"/>
                  </a:cubicBezTo>
                  <a:cubicBezTo>
                    <a:pt x="300113" y="293626"/>
                    <a:pt x="241796" y="289526"/>
                    <a:pt x="183479" y="285541"/>
                  </a:cubicBezTo>
                  <a:cubicBezTo>
                    <a:pt x="154700" y="283548"/>
                    <a:pt x="125864" y="281613"/>
                    <a:pt x="97085" y="279506"/>
                  </a:cubicBezTo>
                  <a:cubicBezTo>
                    <a:pt x="82731" y="278446"/>
                    <a:pt x="68365" y="277225"/>
                    <a:pt x="54067" y="275520"/>
                  </a:cubicBezTo>
                  <a:cubicBezTo>
                    <a:pt x="41406" y="274058"/>
                    <a:pt x="26994" y="273298"/>
                    <a:pt x="15266" y="267908"/>
                  </a:cubicBezTo>
                  <a:cubicBezTo>
                    <a:pt x="5715" y="263508"/>
                    <a:pt x="-437" y="253557"/>
                    <a:pt x="24" y="243006"/>
                  </a:cubicBezTo>
                  <a:cubicBezTo>
                    <a:pt x="497" y="232871"/>
                    <a:pt x="7351" y="222851"/>
                    <a:pt x="17201" y="219626"/>
                  </a:cubicBezTo>
                  <a:cubicBezTo>
                    <a:pt x="17904" y="219396"/>
                    <a:pt x="18607" y="219211"/>
                    <a:pt x="19252" y="219038"/>
                  </a:cubicBezTo>
                  <a:cubicBezTo>
                    <a:pt x="12743" y="161497"/>
                    <a:pt x="16441" y="97172"/>
                    <a:pt x="11579" y="38340"/>
                  </a:cubicBezTo>
                  <a:cubicBezTo>
                    <a:pt x="11637" y="38340"/>
                    <a:pt x="11637" y="38398"/>
                    <a:pt x="11695" y="38398"/>
                  </a:cubicBezTo>
                  <a:cubicBezTo>
                    <a:pt x="12225" y="30197"/>
                    <a:pt x="16096" y="22112"/>
                    <a:pt x="22708" y="16952"/>
                  </a:cubicBezTo>
                  <a:cubicBezTo>
                    <a:pt x="27167" y="6932"/>
                    <a:pt x="37363" y="-94"/>
                    <a:pt x="48733" y="251"/>
                  </a:cubicBezTo>
                  <a:cubicBezTo>
                    <a:pt x="65496" y="-278"/>
                    <a:pt x="82258" y="194"/>
                    <a:pt x="98963" y="194"/>
                  </a:cubicBezTo>
                  <a:cubicBezTo>
                    <a:pt x="115841" y="194"/>
                    <a:pt x="132719" y="136"/>
                    <a:pt x="149539" y="608"/>
                  </a:cubicBezTo>
                  <a:cubicBezTo>
                    <a:pt x="185990" y="1599"/>
                    <a:pt x="222453" y="2774"/>
                    <a:pt x="258847" y="4294"/>
                  </a:cubicBezTo>
                  <a:cubicBezTo>
                    <a:pt x="334629" y="7346"/>
                    <a:pt x="410412" y="10859"/>
                    <a:pt x="486183" y="14372"/>
                  </a:cubicBezTo>
                  <a:cubicBezTo>
                    <a:pt x="631182" y="21110"/>
                    <a:pt x="776180" y="28550"/>
                    <a:pt x="921167" y="35818"/>
                  </a:cubicBezTo>
                  <a:cubicBezTo>
                    <a:pt x="1071028" y="43316"/>
                    <a:pt x="1220830" y="50814"/>
                    <a:pt x="1370633" y="58323"/>
                  </a:cubicBezTo>
                  <a:cubicBezTo>
                    <a:pt x="1518443" y="65763"/>
                    <a:pt x="1666252" y="73146"/>
                    <a:pt x="1814062" y="80529"/>
                  </a:cubicBezTo>
                  <a:cubicBezTo>
                    <a:pt x="1966849" y="88199"/>
                    <a:pt x="2119704" y="95882"/>
                    <a:pt x="2272560" y="103552"/>
                  </a:cubicBezTo>
                  <a:cubicBezTo>
                    <a:pt x="2418204" y="110820"/>
                    <a:pt x="2563905" y="118145"/>
                    <a:pt x="2709606" y="125470"/>
                  </a:cubicBezTo>
                  <a:cubicBezTo>
                    <a:pt x="2853199" y="132623"/>
                    <a:pt x="2996781" y="139821"/>
                    <a:pt x="3140374" y="147031"/>
                  </a:cubicBezTo>
                  <a:cubicBezTo>
                    <a:pt x="3241179" y="152133"/>
                    <a:pt x="3342043" y="157166"/>
                    <a:pt x="3442848" y="162211"/>
                  </a:cubicBezTo>
                  <a:cubicBezTo>
                    <a:pt x="3455739" y="162914"/>
                    <a:pt x="3466995" y="170527"/>
                    <a:pt x="3472859" y="181307"/>
                  </a:cubicBezTo>
                  <a:cubicBezTo>
                    <a:pt x="3477318" y="175974"/>
                    <a:pt x="3483643" y="172404"/>
                    <a:pt x="3492663" y="171702"/>
                  </a:cubicBezTo>
                  <a:cubicBezTo>
                    <a:pt x="3519921" y="171057"/>
                    <a:pt x="3523262" y="201992"/>
                    <a:pt x="3523377" y="222908"/>
                  </a:cubicBezTo>
                  <a:cubicBezTo>
                    <a:pt x="3525382" y="260928"/>
                    <a:pt x="3525912" y="298947"/>
                    <a:pt x="3526085" y="3370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7298777" y="3248358"/>
              <a:ext cx="3306671" cy="244516"/>
            </a:xfrm>
            <a:custGeom>
              <a:avLst/>
              <a:gdLst/>
              <a:ahLst/>
              <a:cxnLst/>
              <a:rect l="l" t="t" r="r" b="b"/>
              <a:pathLst>
                <a:path w="3306671" h="244516" extrusionOk="0">
                  <a:moveTo>
                    <a:pt x="3292093" y="244489"/>
                  </a:moveTo>
                  <a:cubicBezTo>
                    <a:pt x="3145885" y="234654"/>
                    <a:pt x="2999619" y="224760"/>
                    <a:pt x="2853410" y="214878"/>
                  </a:cubicBezTo>
                  <a:cubicBezTo>
                    <a:pt x="2711419" y="205318"/>
                    <a:pt x="2569485" y="195713"/>
                    <a:pt x="2427493" y="186153"/>
                  </a:cubicBezTo>
                  <a:cubicBezTo>
                    <a:pt x="2280939" y="176260"/>
                    <a:pt x="2134443" y="166354"/>
                    <a:pt x="1987877" y="156461"/>
                  </a:cubicBezTo>
                  <a:cubicBezTo>
                    <a:pt x="1842545" y="146648"/>
                    <a:pt x="1697166" y="136777"/>
                    <a:pt x="1551833" y="127022"/>
                  </a:cubicBezTo>
                  <a:cubicBezTo>
                    <a:pt x="1406501" y="117209"/>
                    <a:pt x="1261122" y="107338"/>
                    <a:pt x="1115789" y="97526"/>
                  </a:cubicBezTo>
                  <a:cubicBezTo>
                    <a:pt x="978832" y="88265"/>
                    <a:pt x="841875" y="79017"/>
                    <a:pt x="704860" y="69757"/>
                  </a:cubicBezTo>
                  <a:cubicBezTo>
                    <a:pt x="557073" y="59713"/>
                    <a:pt x="409229" y="49901"/>
                    <a:pt x="261512" y="39201"/>
                  </a:cubicBezTo>
                  <a:cubicBezTo>
                    <a:pt x="212825" y="35665"/>
                    <a:pt x="164139" y="31910"/>
                    <a:pt x="115453" y="28087"/>
                  </a:cubicBezTo>
                  <a:cubicBezTo>
                    <a:pt x="91813" y="26278"/>
                    <a:pt x="68172" y="24412"/>
                    <a:pt x="44544" y="22316"/>
                  </a:cubicBezTo>
                  <a:cubicBezTo>
                    <a:pt x="32781" y="21268"/>
                    <a:pt x="20961" y="20450"/>
                    <a:pt x="9279" y="18757"/>
                  </a:cubicBezTo>
                  <a:cubicBezTo>
                    <a:pt x="5719" y="18204"/>
                    <a:pt x="2528" y="16603"/>
                    <a:pt x="915" y="13275"/>
                  </a:cubicBezTo>
                  <a:cubicBezTo>
                    <a:pt x="-537" y="10372"/>
                    <a:pt x="-214" y="6917"/>
                    <a:pt x="1549" y="4268"/>
                  </a:cubicBezTo>
                  <a:cubicBezTo>
                    <a:pt x="4533" y="-178"/>
                    <a:pt x="9625" y="64"/>
                    <a:pt x="14371" y="7"/>
                  </a:cubicBezTo>
                  <a:cubicBezTo>
                    <a:pt x="22989" y="-74"/>
                    <a:pt x="31767" y="605"/>
                    <a:pt x="40373" y="997"/>
                  </a:cubicBezTo>
                  <a:cubicBezTo>
                    <a:pt x="57712" y="1827"/>
                    <a:pt x="75039" y="2725"/>
                    <a:pt x="92366" y="3669"/>
                  </a:cubicBezTo>
                  <a:cubicBezTo>
                    <a:pt x="127147" y="5627"/>
                    <a:pt x="161916" y="7585"/>
                    <a:pt x="196685" y="9670"/>
                  </a:cubicBezTo>
                  <a:cubicBezTo>
                    <a:pt x="267053" y="13908"/>
                    <a:pt x="337409" y="18435"/>
                    <a:pt x="407766" y="23076"/>
                  </a:cubicBezTo>
                  <a:cubicBezTo>
                    <a:pt x="559942" y="33177"/>
                    <a:pt x="712118" y="43439"/>
                    <a:pt x="864294" y="53713"/>
                  </a:cubicBezTo>
                  <a:cubicBezTo>
                    <a:pt x="999961" y="62823"/>
                    <a:pt x="1135697" y="71991"/>
                    <a:pt x="1271364" y="81159"/>
                  </a:cubicBezTo>
                  <a:cubicBezTo>
                    <a:pt x="1420786" y="91248"/>
                    <a:pt x="1570209" y="101338"/>
                    <a:pt x="1719643" y="111416"/>
                  </a:cubicBezTo>
                  <a:cubicBezTo>
                    <a:pt x="1863040" y="121068"/>
                    <a:pt x="2006495" y="130765"/>
                    <a:pt x="2149892" y="140475"/>
                  </a:cubicBezTo>
                  <a:cubicBezTo>
                    <a:pt x="2296388" y="150368"/>
                    <a:pt x="2442896" y="160216"/>
                    <a:pt x="2589392" y="170109"/>
                  </a:cubicBezTo>
                  <a:cubicBezTo>
                    <a:pt x="2729863" y="179623"/>
                    <a:pt x="2870392" y="189090"/>
                    <a:pt x="3010863" y="198604"/>
                  </a:cubicBezTo>
                  <a:cubicBezTo>
                    <a:pt x="3105390" y="204950"/>
                    <a:pt x="3199859" y="211353"/>
                    <a:pt x="3294374" y="217700"/>
                  </a:cubicBezTo>
                  <a:cubicBezTo>
                    <a:pt x="3301690" y="218229"/>
                    <a:pt x="3307266" y="225048"/>
                    <a:pt x="3306621" y="232235"/>
                  </a:cubicBezTo>
                  <a:cubicBezTo>
                    <a:pt x="3305987" y="239387"/>
                    <a:pt x="3299777" y="244685"/>
                    <a:pt x="3292738" y="244512"/>
                  </a:cubicBezTo>
                  <a:cubicBezTo>
                    <a:pt x="3292542" y="244524"/>
                    <a:pt x="3292312" y="244512"/>
                    <a:pt x="3292093" y="244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17720920" y="3354507"/>
              <a:ext cx="2655611" cy="200890"/>
            </a:xfrm>
            <a:custGeom>
              <a:avLst/>
              <a:gdLst/>
              <a:ahLst/>
              <a:cxnLst/>
              <a:rect l="l" t="t" r="r" b="b"/>
              <a:pathLst>
                <a:path w="2655611" h="200890" extrusionOk="0">
                  <a:moveTo>
                    <a:pt x="2640711" y="200869"/>
                  </a:moveTo>
                  <a:cubicBezTo>
                    <a:pt x="2586045" y="197195"/>
                    <a:pt x="2531322" y="193521"/>
                    <a:pt x="2476657" y="189778"/>
                  </a:cubicBezTo>
                  <a:cubicBezTo>
                    <a:pt x="2465355" y="189029"/>
                    <a:pt x="2454065" y="188350"/>
                    <a:pt x="2442775" y="187428"/>
                  </a:cubicBezTo>
                  <a:cubicBezTo>
                    <a:pt x="2430321" y="186299"/>
                    <a:pt x="2417925" y="184825"/>
                    <a:pt x="2405460" y="183708"/>
                  </a:cubicBezTo>
                  <a:cubicBezTo>
                    <a:pt x="2379365" y="181312"/>
                    <a:pt x="2353144" y="179792"/>
                    <a:pt x="2326981" y="177926"/>
                  </a:cubicBezTo>
                  <a:cubicBezTo>
                    <a:pt x="2210750" y="169645"/>
                    <a:pt x="2094576" y="161652"/>
                    <a:pt x="1978390" y="153785"/>
                  </a:cubicBezTo>
                  <a:cubicBezTo>
                    <a:pt x="1863910" y="146011"/>
                    <a:pt x="1749487" y="138191"/>
                    <a:pt x="1635064" y="130474"/>
                  </a:cubicBezTo>
                  <a:cubicBezTo>
                    <a:pt x="1520641" y="122769"/>
                    <a:pt x="1406207" y="115225"/>
                    <a:pt x="1291784" y="107750"/>
                  </a:cubicBezTo>
                  <a:cubicBezTo>
                    <a:pt x="1175425" y="100114"/>
                    <a:pt x="1059067" y="92351"/>
                    <a:pt x="942709" y="84300"/>
                  </a:cubicBezTo>
                  <a:cubicBezTo>
                    <a:pt x="828344" y="76353"/>
                    <a:pt x="713921" y="68648"/>
                    <a:pt x="599567" y="60643"/>
                  </a:cubicBezTo>
                  <a:cubicBezTo>
                    <a:pt x="486792" y="52685"/>
                    <a:pt x="373947" y="45002"/>
                    <a:pt x="261160" y="37516"/>
                  </a:cubicBezTo>
                  <a:cubicBezTo>
                    <a:pt x="216794" y="34498"/>
                    <a:pt x="172428" y="31607"/>
                    <a:pt x="128005" y="28532"/>
                  </a:cubicBezTo>
                  <a:cubicBezTo>
                    <a:pt x="105182" y="26977"/>
                    <a:pt x="82291" y="25365"/>
                    <a:pt x="59469" y="23810"/>
                  </a:cubicBezTo>
                  <a:cubicBezTo>
                    <a:pt x="49054" y="23084"/>
                    <a:pt x="38639" y="22244"/>
                    <a:pt x="28225" y="21403"/>
                  </a:cubicBezTo>
                  <a:cubicBezTo>
                    <a:pt x="23075" y="20988"/>
                    <a:pt x="17983" y="20631"/>
                    <a:pt x="12845" y="19975"/>
                  </a:cubicBezTo>
                  <a:cubicBezTo>
                    <a:pt x="10898" y="19721"/>
                    <a:pt x="8916" y="19410"/>
                    <a:pt x="7303" y="18903"/>
                  </a:cubicBezTo>
                  <a:cubicBezTo>
                    <a:pt x="2695" y="17855"/>
                    <a:pt x="-416" y="13387"/>
                    <a:pt x="45" y="8699"/>
                  </a:cubicBezTo>
                  <a:cubicBezTo>
                    <a:pt x="575" y="3793"/>
                    <a:pt x="4515" y="671"/>
                    <a:pt x="8040" y="337"/>
                  </a:cubicBezTo>
                  <a:cubicBezTo>
                    <a:pt x="9872" y="-89"/>
                    <a:pt x="11796" y="15"/>
                    <a:pt x="13674" y="3"/>
                  </a:cubicBezTo>
                  <a:cubicBezTo>
                    <a:pt x="20068" y="-20"/>
                    <a:pt x="26508" y="429"/>
                    <a:pt x="32879" y="821"/>
                  </a:cubicBezTo>
                  <a:cubicBezTo>
                    <a:pt x="46692" y="1512"/>
                    <a:pt x="60505" y="2433"/>
                    <a:pt x="74319" y="3355"/>
                  </a:cubicBezTo>
                  <a:cubicBezTo>
                    <a:pt x="103005" y="5221"/>
                    <a:pt x="131737" y="7098"/>
                    <a:pt x="160424" y="9021"/>
                  </a:cubicBezTo>
                  <a:cubicBezTo>
                    <a:pt x="215262" y="12707"/>
                    <a:pt x="270112" y="16496"/>
                    <a:pt x="324892" y="20239"/>
                  </a:cubicBezTo>
                  <a:cubicBezTo>
                    <a:pt x="439903" y="28083"/>
                    <a:pt x="554925" y="35339"/>
                    <a:pt x="669935" y="43125"/>
                  </a:cubicBezTo>
                  <a:cubicBezTo>
                    <a:pt x="785994" y="50934"/>
                    <a:pt x="902076" y="58455"/>
                    <a:pt x="1018134" y="66206"/>
                  </a:cubicBezTo>
                  <a:cubicBezTo>
                    <a:pt x="1134205" y="73900"/>
                    <a:pt x="1250206" y="81939"/>
                    <a:pt x="1366253" y="90105"/>
                  </a:cubicBezTo>
                  <a:cubicBezTo>
                    <a:pt x="1482254" y="98202"/>
                    <a:pt x="1598313" y="106068"/>
                    <a:pt x="1714383" y="113877"/>
                  </a:cubicBezTo>
                  <a:cubicBezTo>
                    <a:pt x="1828046" y="121513"/>
                    <a:pt x="1941708" y="129080"/>
                    <a:pt x="2055382" y="136774"/>
                  </a:cubicBezTo>
                  <a:cubicBezTo>
                    <a:pt x="2111926" y="140552"/>
                    <a:pt x="2168400" y="144330"/>
                    <a:pt x="2224943" y="148050"/>
                  </a:cubicBezTo>
                  <a:cubicBezTo>
                    <a:pt x="2252984" y="149904"/>
                    <a:pt x="2281025" y="151586"/>
                    <a:pt x="2309055" y="153383"/>
                  </a:cubicBezTo>
                  <a:cubicBezTo>
                    <a:pt x="2336624" y="155168"/>
                    <a:pt x="2364250" y="157068"/>
                    <a:pt x="2391819" y="158680"/>
                  </a:cubicBezTo>
                  <a:cubicBezTo>
                    <a:pt x="2398904" y="159084"/>
                    <a:pt x="2405990" y="159440"/>
                    <a:pt x="2411496" y="159683"/>
                  </a:cubicBezTo>
                  <a:cubicBezTo>
                    <a:pt x="2428605" y="160328"/>
                    <a:pt x="2445701" y="160811"/>
                    <a:pt x="2462798" y="161928"/>
                  </a:cubicBezTo>
                  <a:cubicBezTo>
                    <a:pt x="2482809" y="163299"/>
                    <a:pt x="2502832" y="164601"/>
                    <a:pt x="2522855" y="165971"/>
                  </a:cubicBezTo>
                  <a:cubicBezTo>
                    <a:pt x="2563119" y="168712"/>
                    <a:pt x="2603326" y="171453"/>
                    <a:pt x="2643545" y="174126"/>
                  </a:cubicBezTo>
                  <a:cubicBezTo>
                    <a:pt x="2650860" y="174598"/>
                    <a:pt x="2656252" y="181819"/>
                    <a:pt x="2655550" y="188891"/>
                  </a:cubicBezTo>
                  <a:cubicBezTo>
                    <a:pt x="2654755" y="196135"/>
                    <a:pt x="2648464" y="201042"/>
                    <a:pt x="2641425" y="200869"/>
                  </a:cubicBezTo>
                  <a:cubicBezTo>
                    <a:pt x="2641183" y="200904"/>
                    <a:pt x="2640953" y="200892"/>
                    <a:pt x="2640711" y="200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17492419" y="-1947371"/>
              <a:ext cx="3492814" cy="5319445"/>
            </a:xfrm>
            <a:custGeom>
              <a:avLst/>
              <a:gdLst/>
              <a:ahLst/>
              <a:cxnLst/>
              <a:rect l="l" t="t" r="r" b="b"/>
              <a:pathLst>
                <a:path w="3492814" h="5319445" extrusionOk="0">
                  <a:moveTo>
                    <a:pt x="3492282" y="319534"/>
                  </a:moveTo>
                  <a:cubicBezTo>
                    <a:pt x="3495035" y="414577"/>
                    <a:pt x="3486533" y="509378"/>
                    <a:pt x="3480208" y="604063"/>
                  </a:cubicBezTo>
                  <a:cubicBezTo>
                    <a:pt x="3461752" y="927199"/>
                    <a:pt x="3453837" y="1250923"/>
                    <a:pt x="3438423" y="1574174"/>
                  </a:cubicBezTo>
                  <a:cubicBezTo>
                    <a:pt x="3397744" y="2329552"/>
                    <a:pt x="3346177" y="3084342"/>
                    <a:pt x="3293666" y="3838948"/>
                  </a:cubicBezTo>
                  <a:cubicBezTo>
                    <a:pt x="3269461" y="4235382"/>
                    <a:pt x="3242261" y="4631942"/>
                    <a:pt x="3200361" y="5026855"/>
                  </a:cubicBezTo>
                  <a:cubicBezTo>
                    <a:pt x="3189750" y="5110876"/>
                    <a:pt x="3176213" y="5195138"/>
                    <a:pt x="3178909" y="5280091"/>
                  </a:cubicBezTo>
                  <a:cubicBezTo>
                    <a:pt x="3179025" y="5285136"/>
                    <a:pt x="3178091" y="5289996"/>
                    <a:pt x="3176271" y="5294511"/>
                  </a:cubicBezTo>
                  <a:cubicBezTo>
                    <a:pt x="3176271" y="5294511"/>
                    <a:pt x="3176271" y="5294511"/>
                    <a:pt x="3176271" y="5294569"/>
                  </a:cubicBezTo>
                  <a:cubicBezTo>
                    <a:pt x="3171813" y="5310624"/>
                    <a:pt x="3154532" y="5323743"/>
                    <a:pt x="3129555" y="5318122"/>
                  </a:cubicBezTo>
                  <a:cubicBezTo>
                    <a:pt x="2985616" y="5314310"/>
                    <a:pt x="2839972" y="5284433"/>
                    <a:pt x="2693338" y="5281439"/>
                  </a:cubicBezTo>
                  <a:cubicBezTo>
                    <a:pt x="1858519" y="5241185"/>
                    <a:pt x="1022951" y="5208486"/>
                    <a:pt x="189710" y="5142284"/>
                  </a:cubicBezTo>
                  <a:cubicBezTo>
                    <a:pt x="145517" y="5139059"/>
                    <a:pt x="103317" y="5139819"/>
                    <a:pt x="59781" y="5138886"/>
                  </a:cubicBezTo>
                  <a:cubicBezTo>
                    <a:pt x="33940" y="5143101"/>
                    <a:pt x="1521" y="5135489"/>
                    <a:pt x="0" y="5103965"/>
                  </a:cubicBezTo>
                  <a:cubicBezTo>
                    <a:pt x="58" y="5099393"/>
                    <a:pt x="530" y="5095350"/>
                    <a:pt x="1463" y="5091722"/>
                  </a:cubicBezTo>
                  <a:cubicBezTo>
                    <a:pt x="-1590" y="5066349"/>
                    <a:pt x="14297" y="5031082"/>
                    <a:pt x="14009" y="5008174"/>
                  </a:cubicBezTo>
                  <a:cubicBezTo>
                    <a:pt x="14654" y="5005709"/>
                    <a:pt x="15242" y="5002956"/>
                    <a:pt x="15714" y="4999973"/>
                  </a:cubicBezTo>
                  <a:cubicBezTo>
                    <a:pt x="19055" y="4836205"/>
                    <a:pt x="46428" y="4674488"/>
                    <a:pt x="59965" y="4511376"/>
                  </a:cubicBezTo>
                  <a:cubicBezTo>
                    <a:pt x="73974" y="4301089"/>
                    <a:pt x="71808" y="4089984"/>
                    <a:pt x="81831" y="3879397"/>
                  </a:cubicBezTo>
                  <a:cubicBezTo>
                    <a:pt x="92200" y="3541554"/>
                    <a:pt x="112660" y="3203997"/>
                    <a:pt x="125494" y="2866211"/>
                  </a:cubicBezTo>
                  <a:cubicBezTo>
                    <a:pt x="146128" y="2315788"/>
                    <a:pt x="161070" y="1765261"/>
                    <a:pt x="167279" y="1214493"/>
                  </a:cubicBezTo>
                  <a:cubicBezTo>
                    <a:pt x="173432" y="866986"/>
                    <a:pt x="177245" y="517647"/>
                    <a:pt x="225770" y="172951"/>
                  </a:cubicBezTo>
                  <a:cubicBezTo>
                    <a:pt x="234618" y="132996"/>
                    <a:pt x="236380" y="88700"/>
                    <a:pt x="254491" y="51786"/>
                  </a:cubicBezTo>
                  <a:cubicBezTo>
                    <a:pt x="252855" y="47098"/>
                    <a:pt x="252152" y="41996"/>
                    <a:pt x="252555" y="36606"/>
                  </a:cubicBezTo>
                  <a:cubicBezTo>
                    <a:pt x="254134" y="15517"/>
                    <a:pt x="273419" y="-1886"/>
                    <a:pt x="294870" y="164"/>
                  </a:cubicBezTo>
                  <a:cubicBezTo>
                    <a:pt x="373637" y="7259"/>
                    <a:pt x="452645" y="12880"/>
                    <a:pt x="531354" y="21380"/>
                  </a:cubicBezTo>
                  <a:cubicBezTo>
                    <a:pt x="944772" y="60171"/>
                    <a:pt x="1358432" y="97614"/>
                    <a:pt x="1772852" y="123275"/>
                  </a:cubicBezTo>
                  <a:cubicBezTo>
                    <a:pt x="2271487" y="152806"/>
                    <a:pt x="2770768" y="168747"/>
                    <a:pt x="3266420" y="234489"/>
                  </a:cubicBezTo>
                  <a:cubicBezTo>
                    <a:pt x="3315648" y="239234"/>
                    <a:pt x="3364887" y="244094"/>
                    <a:pt x="3414114" y="248552"/>
                  </a:cubicBezTo>
                  <a:cubicBezTo>
                    <a:pt x="3432582" y="250832"/>
                    <a:pt x="3452155" y="250072"/>
                    <a:pt x="3468676" y="259620"/>
                  </a:cubicBezTo>
                  <a:cubicBezTo>
                    <a:pt x="3474183" y="263018"/>
                    <a:pt x="3478054" y="267936"/>
                    <a:pt x="3480277" y="273510"/>
                  </a:cubicBezTo>
                  <a:cubicBezTo>
                    <a:pt x="3490876" y="283968"/>
                    <a:pt x="3493687" y="302719"/>
                    <a:pt x="3492282" y="319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20448530" y="3309749"/>
              <a:ext cx="246805" cy="66995"/>
            </a:xfrm>
            <a:custGeom>
              <a:avLst/>
              <a:gdLst/>
              <a:ahLst/>
              <a:cxnLst/>
              <a:rect l="l" t="t" r="r" b="b"/>
              <a:pathLst>
                <a:path w="246805" h="66995" extrusionOk="0">
                  <a:moveTo>
                    <a:pt x="202545" y="65194"/>
                  </a:moveTo>
                  <a:cubicBezTo>
                    <a:pt x="148560" y="59274"/>
                    <a:pt x="94574" y="53734"/>
                    <a:pt x="41084" y="43979"/>
                  </a:cubicBezTo>
                  <a:cubicBezTo>
                    <a:pt x="24759" y="41295"/>
                    <a:pt x="-1981" y="40662"/>
                    <a:pt x="116" y="17730"/>
                  </a:cubicBezTo>
                  <a:cubicBezTo>
                    <a:pt x="7409" y="-13840"/>
                    <a:pt x="48088" y="6420"/>
                    <a:pt x="70150" y="6190"/>
                  </a:cubicBezTo>
                  <a:cubicBezTo>
                    <a:pt x="124309" y="14091"/>
                    <a:pt x="179331" y="17051"/>
                    <a:pt x="232672" y="29570"/>
                  </a:cubicBezTo>
                  <a:cubicBezTo>
                    <a:pt x="253778" y="35202"/>
                    <a:pt x="250321" y="66173"/>
                    <a:pt x="228455" y="66898"/>
                  </a:cubicBezTo>
                  <a:cubicBezTo>
                    <a:pt x="219861" y="67359"/>
                    <a:pt x="210990" y="66069"/>
                    <a:pt x="202545" y="65194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20657291" y="-1658340"/>
              <a:ext cx="313804" cy="5051619"/>
            </a:xfrm>
            <a:custGeom>
              <a:avLst/>
              <a:gdLst/>
              <a:ahLst/>
              <a:cxnLst/>
              <a:rect l="l" t="t" r="r" b="b"/>
              <a:pathLst>
                <a:path w="313804" h="5051619" extrusionOk="0">
                  <a:moveTo>
                    <a:pt x="25294" y="5051608"/>
                  </a:moveTo>
                  <a:cubicBezTo>
                    <a:pt x="11458" y="5051320"/>
                    <a:pt x="-674" y="5039250"/>
                    <a:pt x="29" y="5025187"/>
                  </a:cubicBezTo>
                  <a:cubicBezTo>
                    <a:pt x="5478" y="4915563"/>
                    <a:pt x="11872" y="4806054"/>
                    <a:pt x="17725" y="4696430"/>
                  </a:cubicBezTo>
                  <a:cubicBezTo>
                    <a:pt x="23589" y="4586922"/>
                    <a:pt x="29326" y="4477355"/>
                    <a:pt x="35075" y="4367847"/>
                  </a:cubicBezTo>
                  <a:cubicBezTo>
                    <a:pt x="46860" y="4144786"/>
                    <a:pt x="59280" y="3921841"/>
                    <a:pt x="71238" y="3698781"/>
                  </a:cubicBezTo>
                  <a:cubicBezTo>
                    <a:pt x="82551" y="3487377"/>
                    <a:pt x="93680" y="3275915"/>
                    <a:pt x="104993" y="3064464"/>
                  </a:cubicBezTo>
                  <a:cubicBezTo>
                    <a:pt x="117009" y="2838479"/>
                    <a:pt x="129141" y="2612482"/>
                    <a:pt x="141272" y="2386554"/>
                  </a:cubicBezTo>
                  <a:cubicBezTo>
                    <a:pt x="152528" y="2176324"/>
                    <a:pt x="164244" y="1966152"/>
                    <a:pt x="175673" y="1755922"/>
                  </a:cubicBezTo>
                  <a:cubicBezTo>
                    <a:pt x="187977" y="1529465"/>
                    <a:pt x="200108" y="1302949"/>
                    <a:pt x="212481" y="1076480"/>
                  </a:cubicBezTo>
                  <a:cubicBezTo>
                    <a:pt x="224140" y="861920"/>
                    <a:pt x="236455" y="647348"/>
                    <a:pt x="248587" y="432845"/>
                  </a:cubicBezTo>
                  <a:cubicBezTo>
                    <a:pt x="252746" y="359951"/>
                    <a:pt x="256974" y="287068"/>
                    <a:pt x="261306" y="214231"/>
                  </a:cubicBezTo>
                  <a:cubicBezTo>
                    <a:pt x="263356" y="180300"/>
                    <a:pt x="265407" y="146324"/>
                    <a:pt x="267688" y="112393"/>
                  </a:cubicBezTo>
                  <a:cubicBezTo>
                    <a:pt x="268920" y="93815"/>
                    <a:pt x="270153" y="75191"/>
                    <a:pt x="271732" y="56614"/>
                  </a:cubicBezTo>
                  <a:cubicBezTo>
                    <a:pt x="272434" y="47941"/>
                    <a:pt x="273195" y="39268"/>
                    <a:pt x="273955" y="30595"/>
                  </a:cubicBezTo>
                  <a:cubicBezTo>
                    <a:pt x="274543" y="24146"/>
                    <a:pt x="274831" y="17592"/>
                    <a:pt x="276997" y="11995"/>
                  </a:cubicBezTo>
                  <a:cubicBezTo>
                    <a:pt x="279900" y="4888"/>
                    <a:pt x="286789" y="-179"/>
                    <a:pt x="294992" y="5"/>
                  </a:cubicBezTo>
                  <a:cubicBezTo>
                    <a:pt x="304369" y="224"/>
                    <a:pt x="312768" y="7894"/>
                    <a:pt x="313482" y="17258"/>
                  </a:cubicBezTo>
                  <a:cubicBezTo>
                    <a:pt x="313805" y="19769"/>
                    <a:pt x="313805" y="22349"/>
                    <a:pt x="313805" y="24791"/>
                  </a:cubicBezTo>
                  <a:cubicBezTo>
                    <a:pt x="313805" y="31701"/>
                    <a:pt x="313632" y="38554"/>
                    <a:pt x="313517" y="45476"/>
                  </a:cubicBezTo>
                  <a:cubicBezTo>
                    <a:pt x="313229" y="58422"/>
                    <a:pt x="312872" y="71310"/>
                    <a:pt x="312457" y="84267"/>
                  </a:cubicBezTo>
                  <a:cubicBezTo>
                    <a:pt x="311639" y="109986"/>
                    <a:pt x="310349" y="135716"/>
                    <a:pt x="309174" y="161435"/>
                  </a:cubicBezTo>
                  <a:cubicBezTo>
                    <a:pt x="306535" y="218619"/>
                    <a:pt x="303840" y="275804"/>
                    <a:pt x="301029" y="332988"/>
                  </a:cubicBezTo>
                  <a:cubicBezTo>
                    <a:pt x="295925" y="437522"/>
                    <a:pt x="290591" y="542101"/>
                    <a:pt x="285384" y="646692"/>
                  </a:cubicBezTo>
                  <a:cubicBezTo>
                    <a:pt x="274715" y="861252"/>
                    <a:pt x="263229" y="1075766"/>
                    <a:pt x="251801" y="1290326"/>
                  </a:cubicBezTo>
                  <a:cubicBezTo>
                    <a:pt x="239843" y="1514561"/>
                    <a:pt x="227884" y="1738853"/>
                    <a:pt x="216110" y="1963146"/>
                  </a:cubicBezTo>
                  <a:cubicBezTo>
                    <a:pt x="204739" y="2179941"/>
                    <a:pt x="193195" y="2396666"/>
                    <a:pt x="181537" y="2613403"/>
                  </a:cubicBezTo>
                  <a:cubicBezTo>
                    <a:pt x="169751" y="2832950"/>
                    <a:pt x="157919" y="3052498"/>
                    <a:pt x="146018" y="3271987"/>
                  </a:cubicBezTo>
                  <a:cubicBezTo>
                    <a:pt x="133887" y="3494990"/>
                    <a:pt x="121871" y="3717935"/>
                    <a:pt x="109970" y="3940937"/>
                  </a:cubicBezTo>
                  <a:cubicBezTo>
                    <a:pt x="98542" y="4156085"/>
                    <a:pt x="87113" y="4371244"/>
                    <a:pt x="75386" y="4586449"/>
                  </a:cubicBezTo>
                  <a:cubicBezTo>
                    <a:pt x="71342" y="4659919"/>
                    <a:pt x="67356" y="4733401"/>
                    <a:pt x="63427" y="4806929"/>
                  </a:cubicBezTo>
                  <a:cubicBezTo>
                    <a:pt x="59498" y="4880112"/>
                    <a:pt x="55927" y="4953294"/>
                    <a:pt x="51711" y="5026419"/>
                  </a:cubicBezTo>
                  <a:cubicBezTo>
                    <a:pt x="50904" y="5040217"/>
                    <a:pt x="40029" y="5051619"/>
                    <a:pt x="25916" y="5051619"/>
                  </a:cubicBezTo>
                  <a:cubicBezTo>
                    <a:pt x="25720" y="5051608"/>
                    <a:pt x="25513" y="5051608"/>
                    <a:pt x="25294" y="5051608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19005845" y="3234066"/>
              <a:ext cx="1698878" cy="160837"/>
            </a:xfrm>
            <a:custGeom>
              <a:avLst/>
              <a:gdLst/>
              <a:ahLst/>
              <a:cxnLst/>
              <a:rect l="l" t="t" r="r" b="b"/>
              <a:pathLst>
                <a:path w="1698878" h="160837" extrusionOk="0">
                  <a:moveTo>
                    <a:pt x="1661093" y="160709"/>
                  </a:moveTo>
                  <a:cubicBezTo>
                    <a:pt x="1649665" y="160479"/>
                    <a:pt x="1638179" y="159650"/>
                    <a:pt x="1626751" y="158947"/>
                  </a:cubicBezTo>
                  <a:cubicBezTo>
                    <a:pt x="1604884" y="157657"/>
                    <a:pt x="1583030" y="156252"/>
                    <a:pt x="1561164" y="154847"/>
                  </a:cubicBezTo>
                  <a:cubicBezTo>
                    <a:pt x="1516971" y="151922"/>
                    <a:pt x="1472777" y="148985"/>
                    <a:pt x="1428596" y="145702"/>
                  </a:cubicBezTo>
                  <a:cubicBezTo>
                    <a:pt x="1341269" y="139195"/>
                    <a:pt x="1253828" y="134219"/>
                    <a:pt x="1166501" y="127424"/>
                  </a:cubicBezTo>
                  <a:cubicBezTo>
                    <a:pt x="1076249" y="120329"/>
                    <a:pt x="986042" y="112889"/>
                    <a:pt x="895732" y="106209"/>
                  </a:cubicBezTo>
                  <a:cubicBezTo>
                    <a:pt x="808763" y="99759"/>
                    <a:pt x="721782" y="92790"/>
                    <a:pt x="634744" y="86755"/>
                  </a:cubicBezTo>
                  <a:cubicBezTo>
                    <a:pt x="549941" y="80835"/>
                    <a:pt x="465137" y="74397"/>
                    <a:pt x="380380" y="67832"/>
                  </a:cubicBezTo>
                  <a:cubicBezTo>
                    <a:pt x="294816" y="61209"/>
                    <a:pt x="209184" y="55416"/>
                    <a:pt x="123562" y="49496"/>
                  </a:cubicBezTo>
                  <a:cubicBezTo>
                    <a:pt x="88632" y="47089"/>
                    <a:pt x="53586" y="45223"/>
                    <a:pt x="18713" y="41998"/>
                  </a:cubicBezTo>
                  <a:cubicBezTo>
                    <a:pt x="7285" y="40939"/>
                    <a:pt x="-1160" y="29870"/>
                    <a:pt x="130" y="18618"/>
                  </a:cubicBezTo>
                  <a:cubicBezTo>
                    <a:pt x="1478" y="6662"/>
                    <a:pt x="12031" y="-605"/>
                    <a:pt x="23517" y="40"/>
                  </a:cubicBezTo>
                  <a:cubicBezTo>
                    <a:pt x="65245" y="2263"/>
                    <a:pt x="106915" y="6305"/>
                    <a:pt x="148585" y="9358"/>
                  </a:cubicBezTo>
                  <a:cubicBezTo>
                    <a:pt x="190958" y="12525"/>
                    <a:pt x="233273" y="15750"/>
                    <a:pt x="275646" y="18963"/>
                  </a:cubicBezTo>
                  <a:cubicBezTo>
                    <a:pt x="359919" y="25470"/>
                    <a:pt x="444320" y="30918"/>
                    <a:pt x="528662" y="36896"/>
                  </a:cubicBezTo>
                  <a:cubicBezTo>
                    <a:pt x="615631" y="42989"/>
                    <a:pt x="702554" y="49669"/>
                    <a:pt x="789524" y="55762"/>
                  </a:cubicBezTo>
                  <a:cubicBezTo>
                    <a:pt x="878198" y="61970"/>
                    <a:pt x="966814" y="68477"/>
                    <a:pt x="1055546" y="74213"/>
                  </a:cubicBezTo>
                  <a:cubicBezTo>
                    <a:pt x="1145626" y="80075"/>
                    <a:pt x="1235648" y="86341"/>
                    <a:pt x="1325613" y="93723"/>
                  </a:cubicBezTo>
                  <a:cubicBezTo>
                    <a:pt x="1412179" y="100749"/>
                    <a:pt x="1498802" y="106554"/>
                    <a:pt x="1585368" y="113591"/>
                  </a:cubicBezTo>
                  <a:cubicBezTo>
                    <a:pt x="1606002" y="115227"/>
                    <a:pt x="1626624" y="116989"/>
                    <a:pt x="1647200" y="118866"/>
                  </a:cubicBezTo>
                  <a:cubicBezTo>
                    <a:pt x="1657107" y="119741"/>
                    <a:pt x="1667003" y="120801"/>
                    <a:pt x="1676796" y="122321"/>
                  </a:cubicBezTo>
                  <a:cubicBezTo>
                    <a:pt x="1682775" y="123254"/>
                    <a:pt x="1688639" y="124026"/>
                    <a:pt x="1693202" y="128414"/>
                  </a:cubicBezTo>
                  <a:cubicBezTo>
                    <a:pt x="1700171" y="134979"/>
                    <a:pt x="1700471" y="145057"/>
                    <a:pt x="1695483" y="152843"/>
                  </a:cubicBezTo>
                  <a:cubicBezTo>
                    <a:pt x="1691612" y="158993"/>
                    <a:pt x="1684227" y="160698"/>
                    <a:pt x="1677487" y="160813"/>
                  </a:cubicBezTo>
                  <a:cubicBezTo>
                    <a:pt x="1676024" y="160825"/>
                    <a:pt x="1674561" y="160836"/>
                    <a:pt x="1673098" y="160836"/>
                  </a:cubicBezTo>
                  <a:cubicBezTo>
                    <a:pt x="1669100" y="160848"/>
                    <a:pt x="1665080" y="160802"/>
                    <a:pt x="1661093" y="160709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0" name="Google Shape;190;p5"/>
            <p:cNvGrpSpPr/>
            <p:nvPr/>
          </p:nvGrpSpPr>
          <p:grpSpPr>
            <a:xfrm>
              <a:off x="17897945" y="2027562"/>
              <a:ext cx="2399665" cy="791729"/>
              <a:chOff x="17897945" y="2027562"/>
              <a:chExt cx="2399665" cy="791729"/>
            </a:xfrm>
          </p:grpSpPr>
          <p:sp>
            <p:nvSpPr>
              <p:cNvPr id="191" name="Google Shape;191;p5"/>
              <p:cNvSpPr/>
              <p:nvPr/>
            </p:nvSpPr>
            <p:spPr>
              <a:xfrm>
                <a:off x="17897945" y="2027562"/>
                <a:ext cx="2399665" cy="149833"/>
              </a:xfrm>
              <a:custGeom>
                <a:avLst/>
                <a:gdLst/>
                <a:ahLst/>
                <a:cxnLst/>
                <a:rect l="l" t="t" r="r" b="b"/>
                <a:pathLst>
                  <a:path w="2399665" h="149833" extrusionOk="0">
                    <a:moveTo>
                      <a:pt x="2379412" y="99594"/>
                    </a:moveTo>
                    <a:cubicBezTo>
                      <a:pt x="2376440" y="99110"/>
                      <a:pt x="2373467" y="98695"/>
                      <a:pt x="2370472" y="98281"/>
                    </a:cubicBezTo>
                    <a:cubicBezTo>
                      <a:pt x="2349908" y="95297"/>
                      <a:pt x="2329459" y="92038"/>
                      <a:pt x="2308849" y="89815"/>
                    </a:cubicBezTo>
                    <a:cubicBezTo>
                      <a:pt x="2298180" y="88641"/>
                      <a:pt x="2287454" y="87938"/>
                      <a:pt x="2276671" y="87477"/>
                    </a:cubicBezTo>
                    <a:cubicBezTo>
                      <a:pt x="2266303" y="87028"/>
                      <a:pt x="2255980" y="86740"/>
                      <a:pt x="2245669" y="85531"/>
                    </a:cubicBezTo>
                    <a:cubicBezTo>
                      <a:pt x="2237801" y="84252"/>
                      <a:pt x="2229978" y="82847"/>
                      <a:pt x="2222052" y="82087"/>
                    </a:cubicBezTo>
                    <a:cubicBezTo>
                      <a:pt x="2214022" y="81327"/>
                      <a:pt x="2205992" y="80509"/>
                      <a:pt x="2197962" y="79622"/>
                    </a:cubicBezTo>
                    <a:cubicBezTo>
                      <a:pt x="2186361" y="78390"/>
                      <a:pt x="2174806" y="77158"/>
                      <a:pt x="2163205" y="76340"/>
                    </a:cubicBezTo>
                    <a:cubicBezTo>
                      <a:pt x="2151073" y="75464"/>
                      <a:pt x="2139000" y="73702"/>
                      <a:pt x="2126811" y="73357"/>
                    </a:cubicBezTo>
                    <a:cubicBezTo>
                      <a:pt x="2102433" y="72712"/>
                      <a:pt x="2077986" y="72297"/>
                      <a:pt x="2053609" y="71652"/>
                    </a:cubicBezTo>
                    <a:cubicBezTo>
                      <a:pt x="2001386" y="70189"/>
                      <a:pt x="1949174" y="68427"/>
                      <a:pt x="1896951" y="66377"/>
                    </a:cubicBezTo>
                    <a:cubicBezTo>
                      <a:pt x="1793865" y="62334"/>
                      <a:pt x="1690709" y="59697"/>
                      <a:pt x="1587554" y="55182"/>
                    </a:cubicBezTo>
                    <a:cubicBezTo>
                      <a:pt x="1485112" y="50667"/>
                      <a:pt x="1382659" y="46337"/>
                      <a:pt x="1280160" y="42236"/>
                    </a:cubicBezTo>
                    <a:cubicBezTo>
                      <a:pt x="1172258" y="37906"/>
                      <a:pt x="1064367" y="34266"/>
                      <a:pt x="956408" y="30753"/>
                    </a:cubicBezTo>
                    <a:cubicBezTo>
                      <a:pt x="856777" y="27529"/>
                      <a:pt x="757193" y="23843"/>
                      <a:pt x="657563" y="20503"/>
                    </a:cubicBezTo>
                    <a:cubicBezTo>
                      <a:pt x="552828" y="17105"/>
                      <a:pt x="448152" y="13765"/>
                      <a:pt x="343545" y="8663"/>
                    </a:cubicBezTo>
                    <a:cubicBezTo>
                      <a:pt x="290504" y="6083"/>
                      <a:pt x="237520" y="3215"/>
                      <a:pt x="184480" y="1165"/>
                    </a:cubicBezTo>
                    <a:cubicBezTo>
                      <a:pt x="159157" y="174"/>
                      <a:pt x="133720" y="347"/>
                      <a:pt x="108466" y="232"/>
                    </a:cubicBezTo>
                    <a:cubicBezTo>
                      <a:pt x="95978" y="174"/>
                      <a:pt x="83559" y="-125"/>
                      <a:pt x="71070" y="59"/>
                    </a:cubicBezTo>
                    <a:cubicBezTo>
                      <a:pt x="63098" y="174"/>
                      <a:pt x="55126" y="289"/>
                      <a:pt x="47154" y="416"/>
                    </a:cubicBezTo>
                    <a:cubicBezTo>
                      <a:pt x="35195" y="589"/>
                      <a:pt x="21889" y="1119"/>
                      <a:pt x="11048" y="6451"/>
                    </a:cubicBezTo>
                    <a:cubicBezTo>
                      <a:pt x="1025" y="11369"/>
                      <a:pt x="-3721" y="25674"/>
                      <a:pt x="3433" y="34980"/>
                    </a:cubicBezTo>
                    <a:cubicBezTo>
                      <a:pt x="3433" y="34980"/>
                      <a:pt x="3433" y="34980"/>
                      <a:pt x="3433" y="35038"/>
                    </a:cubicBezTo>
                    <a:cubicBezTo>
                      <a:pt x="4481" y="36397"/>
                      <a:pt x="5633" y="37618"/>
                      <a:pt x="6878" y="38700"/>
                    </a:cubicBezTo>
                    <a:cubicBezTo>
                      <a:pt x="6843" y="38735"/>
                      <a:pt x="6808" y="38758"/>
                      <a:pt x="6774" y="38781"/>
                    </a:cubicBezTo>
                    <a:cubicBezTo>
                      <a:pt x="9827" y="41591"/>
                      <a:pt x="14043" y="43296"/>
                      <a:pt x="18202" y="43584"/>
                    </a:cubicBezTo>
                    <a:cubicBezTo>
                      <a:pt x="21371" y="43814"/>
                      <a:pt x="24412" y="43054"/>
                      <a:pt x="27580" y="42996"/>
                    </a:cubicBezTo>
                    <a:cubicBezTo>
                      <a:pt x="31059" y="42904"/>
                      <a:pt x="34550" y="42801"/>
                      <a:pt x="38064" y="42778"/>
                    </a:cubicBezTo>
                    <a:cubicBezTo>
                      <a:pt x="62799" y="43204"/>
                      <a:pt x="87476" y="44586"/>
                      <a:pt x="112153" y="45692"/>
                    </a:cubicBezTo>
                    <a:cubicBezTo>
                      <a:pt x="136243" y="46751"/>
                      <a:pt x="160390" y="47684"/>
                      <a:pt x="184480" y="49262"/>
                    </a:cubicBezTo>
                    <a:cubicBezTo>
                      <a:pt x="236000" y="52602"/>
                      <a:pt x="287451" y="55827"/>
                      <a:pt x="338971" y="58695"/>
                    </a:cubicBezTo>
                    <a:cubicBezTo>
                      <a:pt x="443532" y="64442"/>
                      <a:pt x="548324" y="67483"/>
                      <a:pt x="652989" y="71053"/>
                    </a:cubicBezTo>
                    <a:cubicBezTo>
                      <a:pt x="752101" y="74508"/>
                      <a:pt x="851201" y="78148"/>
                      <a:pt x="950313" y="81304"/>
                    </a:cubicBezTo>
                    <a:cubicBezTo>
                      <a:pt x="1058215" y="84759"/>
                      <a:pt x="1166164" y="88157"/>
                      <a:pt x="1274066" y="92199"/>
                    </a:cubicBezTo>
                    <a:cubicBezTo>
                      <a:pt x="1377221" y="96069"/>
                      <a:pt x="1480366" y="100457"/>
                      <a:pt x="1583521" y="104615"/>
                    </a:cubicBezTo>
                    <a:cubicBezTo>
                      <a:pt x="1685905" y="108715"/>
                      <a:pt x="1788358" y="111998"/>
                      <a:pt x="1890799" y="115983"/>
                    </a:cubicBezTo>
                    <a:cubicBezTo>
                      <a:pt x="1943080" y="117976"/>
                      <a:pt x="1995303" y="119738"/>
                      <a:pt x="2047572" y="120728"/>
                    </a:cubicBezTo>
                    <a:cubicBezTo>
                      <a:pt x="2072537" y="121258"/>
                      <a:pt x="2097445" y="121719"/>
                      <a:pt x="2122410" y="122433"/>
                    </a:cubicBezTo>
                    <a:cubicBezTo>
                      <a:pt x="2144841" y="123101"/>
                      <a:pt x="2167214" y="126729"/>
                      <a:pt x="2189437" y="129965"/>
                    </a:cubicBezTo>
                    <a:lnTo>
                      <a:pt x="2189725" y="130011"/>
                    </a:lnTo>
                    <a:cubicBezTo>
                      <a:pt x="2190635" y="130138"/>
                      <a:pt x="2191545" y="130276"/>
                      <a:pt x="2192444" y="130403"/>
                    </a:cubicBezTo>
                    <a:cubicBezTo>
                      <a:pt x="2194057" y="130587"/>
                      <a:pt x="2197064" y="131025"/>
                      <a:pt x="2200059" y="131463"/>
                    </a:cubicBezTo>
                    <a:cubicBezTo>
                      <a:pt x="2212167" y="133259"/>
                      <a:pt x="2224725" y="135137"/>
                      <a:pt x="2237397" y="136438"/>
                    </a:cubicBezTo>
                    <a:cubicBezTo>
                      <a:pt x="2250589" y="137786"/>
                      <a:pt x="2263768" y="138316"/>
                      <a:pt x="2276959" y="139191"/>
                    </a:cubicBezTo>
                    <a:cubicBezTo>
                      <a:pt x="2302765" y="140872"/>
                      <a:pt x="2328514" y="143475"/>
                      <a:pt x="2354090" y="147104"/>
                    </a:cubicBezTo>
                    <a:cubicBezTo>
                      <a:pt x="2359044" y="147841"/>
                      <a:pt x="2364032" y="148635"/>
                      <a:pt x="2368975" y="149442"/>
                    </a:cubicBezTo>
                    <a:cubicBezTo>
                      <a:pt x="2370541" y="149706"/>
                      <a:pt x="2372097" y="149833"/>
                      <a:pt x="2373652" y="149833"/>
                    </a:cubicBezTo>
                    <a:cubicBezTo>
                      <a:pt x="2385645" y="149833"/>
                      <a:pt x="2396566" y="142162"/>
                      <a:pt x="2399159" y="129758"/>
                    </a:cubicBezTo>
                    <a:cubicBezTo>
                      <a:pt x="2401912" y="116697"/>
                      <a:pt x="2393179" y="101701"/>
                      <a:pt x="2379412" y="995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17909134" y="2356728"/>
                <a:ext cx="2354385" cy="139126"/>
              </a:xfrm>
              <a:custGeom>
                <a:avLst/>
                <a:gdLst/>
                <a:ahLst/>
                <a:cxnLst/>
                <a:rect l="l" t="t" r="r" b="b"/>
                <a:pathLst>
                  <a:path w="2354385" h="139126" extrusionOk="0">
                    <a:moveTo>
                      <a:pt x="2329963" y="86918"/>
                    </a:moveTo>
                    <a:cubicBezTo>
                      <a:pt x="2266784" y="83935"/>
                      <a:pt x="2203547" y="82000"/>
                      <a:pt x="2140368" y="79593"/>
                    </a:cubicBezTo>
                    <a:cubicBezTo>
                      <a:pt x="2043192" y="75907"/>
                      <a:pt x="1946027" y="70805"/>
                      <a:pt x="1848850" y="67050"/>
                    </a:cubicBezTo>
                    <a:cubicBezTo>
                      <a:pt x="1749036" y="63180"/>
                      <a:pt x="1649175" y="59379"/>
                      <a:pt x="1549360" y="55452"/>
                    </a:cubicBezTo>
                    <a:cubicBezTo>
                      <a:pt x="1446389" y="51352"/>
                      <a:pt x="1343348" y="47252"/>
                      <a:pt x="1240377" y="42852"/>
                    </a:cubicBezTo>
                    <a:cubicBezTo>
                      <a:pt x="1137164" y="38395"/>
                      <a:pt x="1033962" y="33949"/>
                      <a:pt x="930691" y="29849"/>
                    </a:cubicBezTo>
                    <a:cubicBezTo>
                      <a:pt x="826890" y="25748"/>
                      <a:pt x="723101" y="21936"/>
                      <a:pt x="619300" y="17951"/>
                    </a:cubicBezTo>
                    <a:cubicBezTo>
                      <a:pt x="521190" y="14196"/>
                      <a:pt x="423138" y="10626"/>
                      <a:pt x="325029" y="7516"/>
                    </a:cubicBezTo>
                    <a:cubicBezTo>
                      <a:pt x="271285" y="5754"/>
                      <a:pt x="217541" y="4003"/>
                      <a:pt x="163798" y="2656"/>
                    </a:cubicBezTo>
                    <a:cubicBezTo>
                      <a:pt x="139362" y="2011"/>
                      <a:pt x="114858" y="1250"/>
                      <a:pt x="90423" y="894"/>
                    </a:cubicBezTo>
                    <a:cubicBezTo>
                      <a:pt x="77589" y="663"/>
                      <a:pt x="64755" y="421"/>
                      <a:pt x="51921" y="306"/>
                    </a:cubicBezTo>
                    <a:cubicBezTo>
                      <a:pt x="45527" y="249"/>
                      <a:pt x="39087" y="191"/>
                      <a:pt x="32693" y="133"/>
                    </a:cubicBezTo>
                    <a:cubicBezTo>
                      <a:pt x="27071" y="133"/>
                      <a:pt x="20850" y="-454"/>
                      <a:pt x="15343" y="836"/>
                    </a:cubicBezTo>
                    <a:cubicBezTo>
                      <a:pt x="6956" y="2886"/>
                      <a:pt x="573" y="9624"/>
                      <a:pt x="43" y="18354"/>
                    </a:cubicBezTo>
                    <a:cubicBezTo>
                      <a:pt x="-544" y="26911"/>
                      <a:pt x="4905" y="35112"/>
                      <a:pt x="13050" y="37750"/>
                    </a:cubicBezTo>
                    <a:cubicBezTo>
                      <a:pt x="20492" y="40215"/>
                      <a:pt x="29167" y="39972"/>
                      <a:pt x="36967" y="40560"/>
                    </a:cubicBezTo>
                    <a:cubicBezTo>
                      <a:pt x="45054" y="41147"/>
                      <a:pt x="53142" y="41735"/>
                      <a:pt x="61229" y="42322"/>
                    </a:cubicBezTo>
                    <a:cubicBezTo>
                      <a:pt x="76114" y="43382"/>
                      <a:pt x="90999" y="44199"/>
                      <a:pt x="105883" y="45017"/>
                    </a:cubicBezTo>
                    <a:cubicBezTo>
                      <a:pt x="136597" y="46779"/>
                      <a:pt x="167300" y="48645"/>
                      <a:pt x="198071" y="50235"/>
                    </a:cubicBezTo>
                    <a:cubicBezTo>
                      <a:pt x="302506" y="55567"/>
                      <a:pt x="407009" y="60313"/>
                      <a:pt x="511513" y="65058"/>
                    </a:cubicBezTo>
                    <a:cubicBezTo>
                      <a:pt x="610095" y="69630"/>
                      <a:pt x="708735" y="73558"/>
                      <a:pt x="807363" y="77946"/>
                    </a:cubicBezTo>
                    <a:cubicBezTo>
                      <a:pt x="907995" y="82461"/>
                      <a:pt x="1008686" y="86388"/>
                      <a:pt x="1109307" y="90189"/>
                    </a:cubicBezTo>
                    <a:cubicBezTo>
                      <a:pt x="1215561" y="94231"/>
                      <a:pt x="1321874" y="98274"/>
                      <a:pt x="1428140" y="102605"/>
                    </a:cubicBezTo>
                    <a:cubicBezTo>
                      <a:pt x="1529936" y="106705"/>
                      <a:pt x="1631744" y="111047"/>
                      <a:pt x="1733552" y="115378"/>
                    </a:cubicBezTo>
                    <a:cubicBezTo>
                      <a:pt x="1831132" y="119478"/>
                      <a:pt x="1928711" y="123521"/>
                      <a:pt x="2026302" y="126918"/>
                    </a:cubicBezTo>
                    <a:cubicBezTo>
                      <a:pt x="2075415" y="128681"/>
                      <a:pt x="2124527" y="130546"/>
                      <a:pt x="2173640" y="132666"/>
                    </a:cubicBezTo>
                    <a:cubicBezTo>
                      <a:pt x="2224572" y="134888"/>
                      <a:pt x="2275563" y="137411"/>
                      <a:pt x="2326553" y="139115"/>
                    </a:cubicBezTo>
                    <a:cubicBezTo>
                      <a:pt x="2326864" y="139127"/>
                      <a:pt x="2327175" y="139127"/>
                      <a:pt x="2327486" y="139127"/>
                    </a:cubicBezTo>
                    <a:cubicBezTo>
                      <a:pt x="2341346" y="139127"/>
                      <a:pt x="2353419" y="128945"/>
                      <a:pt x="2354329" y="114733"/>
                    </a:cubicBezTo>
                    <a:cubicBezTo>
                      <a:pt x="2355274" y="100682"/>
                      <a:pt x="2344203" y="87621"/>
                      <a:pt x="2329963" y="869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17908469" y="2691437"/>
                <a:ext cx="2288643" cy="127854"/>
              </a:xfrm>
              <a:custGeom>
                <a:avLst/>
                <a:gdLst/>
                <a:ahLst/>
                <a:cxnLst/>
                <a:rect l="l" t="t" r="r" b="b"/>
                <a:pathLst>
                  <a:path w="2288643" h="127854" extrusionOk="0">
                    <a:moveTo>
                      <a:pt x="2260756" y="74609"/>
                    </a:moveTo>
                    <a:cubicBezTo>
                      <a:pt x="2255560" y="74563"/>
                      <a:pt x="2250411" y="74551"/>
                      <a:pt x="2245238" y="74470"/>
                    </a:cubicBezTo>
                    <a:cubicBezTo>
                      <a:pt x="2226851" y="73998"/>
                      <a:pt x="2208464" y="73249"/>
                      <a:pt x="2190077" y="72432"/>
                    </a:cubicBezTo>
                    <a:cubicBezTo>
                      <a:pt x="2089917" y="68274"/>
                      <a:pt x="1989756" y="64819"/>
                      <a:pt x="1889538" y="61179"/>
                    </a:cubicBezTo>
                    <a:cubicBezTo>
                      <a:pt x="1782166" y="57252"/>
                      <a:pt x="1674794" y="53439"/>
                      <a:pt x="1567364" y="49581"/>
                    </a:cubicBezTo>
                    <a:cubicBezTo>
                      <a:pt x="1469197" y="46068"/>
                      <a:pt x="1371030" y="42613"/>
                      <a:pt x="1272862" y="39088"/>
                    </a:cubicBezTo>
                    <a:cubicBezTo>
                      <a:pt x="1167195" y="35334"/>
                      <a:pt x="1061516" y="31590"/>
                      <a:pt x="955849" y="27836"/>
                    </a:cubicBezTo>
                    <a:cubicBezTo>
                      <a:pt x="845724" y="23908"/>
                      <a:pt x="735656" y="20038"/>
                      <a:pt x="625587" y="16180"/>
                    </a:cubicBezTo>
                    <a:cubicBezTo>
                      <a:pt x="526833" y="12782"/>
                      <a:pt x="428078" y="9270"/>
                      <a:pt x="329265" y="6632"/>
                    </a:cubicBezTo>
                    <a:cubicBezTo>
                      <a:pt x="276697" y="5227"/>
                      <a:pt x="224128" y="3822"/>
                      <a:pt x="171548" y="2705"/>
                    </a:cubicBezTo>
                    <a:cubicBezTo>
                      <a:pt x="143012" y="2060"/>
                      <a:pt x="114521" y="1472"/>
                      <a:pt x="85984" y="942"/>
                    </a:cubicBezTo>
                    <a:cubicBezTo>
                      <a:pt x="73381" y="654"/>
                      <a:pt x="60720" y="470"/>
                      <a:pt x="48128" y="240"/>
                    </a:cubicBezTo>
                    <a:cubicBezTo>
                      <a:pt x="41803" y="125"/>
                      <a:pt x="35409" y="-117"/>
                      <a:pt x="29084" y="67"/>
                    </a:cubicBezTo>
                    <a:cubicBezTo>
                      <a:pt x="24142" y="240"/>
                      <a:pt x="19476" y="320"/>
                      <a:pt x="15006" y="1829"/>
                    </a:cubicBezTo>
                    <a:cubicBezTo>
                      <a:pt x="15006" y="1829"/>
                      <a:pt x="15017" y="1829"/>
                      <a:pt x="15017" y="1818"/>
                    </a:cubicBezTo>
                    <a:cubicBezTo>
                      <a:pt x="14937" y="1841"/>
                      <a:pt x="14868" y="1875"/>
                      <a:pt x="14798" y="1898"/>
                    </a:cubicBezTo>
                    <a:cubicBezTo>
                      <a:pt x="14798" y="1898"/>
                      <a:pt x="14787" y="1898"/>
                      <a:pt x="14787" y="1898"/>
                    </a:cubicBezTo>
                    <a:cubicBezTo>
                      <a:pt x="14775" y="1898"/>
                      <a:pt x="14752" y="1910"/>
                      <a:pt x="14741" y="1910"/>
                    </a:cubicBezTo>
                    <a:cubicBezTo>
                      <a:pt x="14741" y="1910"/>
                      <a:pt x="14752" y="1910"/>
                      <a:pt x="14752" y="1910"/>
                    </a:cubicBezTo>
                    <a:cubicBezTo>
                      <a:pt x="14683" y="1933"/>
                      <a:pt x="14626" y="1956"/>
                      <a:pt x="14557" y="1979"/>
                    </a:cubicBezTo>
                    <a:cubicBezTo>
                      <a:pt x="6792" y="4340"/>
                      <a:pt x="778" y="10801"/>
                      <a:pt x="64" y="19578"/>
                    </a:cubicBezTo>
                    <a:cubicBezTo>
                      <a:pt x="-731" y="29126"/>
                      <a:pt x="6020" y="39008"/>
                      <a:pt x="15524" y="41104"/>
                    </a:cubicBezTo>
                    <a:cubicBezTo>
                      <a:pt x="19729" y="42497"/>
                      <a:pt x="24395" y="42797"/>
                      <a:pt x="28669" y="43074"/>
                    </a:cubicBezTo>
                    <a:cubicBezTo>
                      <a:pt x="34879" y="43488"/>
                      <a:pt x="41100" y="43891"/>
                      <a:pt x="47310" y="44248"/>
                    </a:cubicBezTo>
                    <a:cubicBezTo>
                      <a:pt x="59556" y="44893"/>
                      <a:pt x="71745" y="45596"/>
                      <a:pt x="83945" y="46241"/>
                    </a:cubicBezTo>
                    <a:cubicBezTo>
                      <a:pt x="186744" y="51574"/>
                      <a:pt x="289542" y="56492"/>
                      <a:pt x="392398" y="60649"/>
                    </a:cubicBezTo>
                    <a:cubicBezTo>
                      <a:pt x="501349" y="65049"/>
                      <a:pt x="610357" y="68907"/>
                      <a:pt x="719377" y="72892"/>
                    </a:cubicBezTo>
                    <a:cubicBezTo>
                      <a:pt x="815666" y="76405"/>
                      <a:pt x="912025" y="79861"/>
                      <a:pt x="1008314" y="83327"/>
                    </a:cubicBezTo>
                    <a:cubicBezTo>
                      <a:pt x="1115859" y="87197"/>
                      <a:pt x="1223404" y="91067"/>
                      <a:pt x="1330892" y="94868"/>
                    </a:cubicBezTo>
                    <a:cubicBezTo>
                      <a:pt x="1433045" y="98496"/>
                      <a:pt x="1535141" y="102193"/>
                      <a:pt x="1637237" y="105821"/>
                    </a:cubicBezTo>
                    <a:cubicBezTo>
                      <a:pt x="1745715" y="109691"/>
                      <a:pt x="1854262" y="113492"/>
                      <a:pt x="1962809" y="117247"/>
                    </a:cubicBezTo>
                    <a:cubicBezTo>
                      <a:pt x="2012982" y="119009"/>
                      <a:pt x="2063143" y="120702"/>
                      <a:pt x="2113315" y="122464"/>
                    </a:cubicBezTo>
                    <a:cubicBezTo>
                      <a:pt x="2162139" y="124168"/>
                      <a:pt x="2211010" y="124802"/>
                      <a:pt x="2259777" y="127796"/>
                    </a:cubicBezTo>
                    <a:cubicBezTo>
                      <a:pt x="2260364" y="127831"/>
                      <a:pt x="2260940" y="127854"/>
                      <a:pt x="2261516" y="127854"/>
                    </a:cubicBezTo>
                    <a:cubicBezTo>
                      <a:pt x="2276597" y="127854"/>
                      <a:pt x="2289350" y="115484"/>
                      <a:pt x="2288613" y="99970"/>
                    </a:cubicBezTo>
                    <a:cubicBezTo>
                      <a:pt x="2287899" y="84859"/>
                      <a:pt x="2275238" y="74781"/>
                      <a:pt x="2260756" y="746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4" name="Google Shape;194;p5"/>
            <p:cNvSpPr/>
            <p:nvPr/>
          </p:nvSpPr>
          <p:spPr>
            <a:xfrm>
              <a:off x="17567408" y="-1947231"/>
              <a:ext cx="273710" cy="5127954"/>
            </a:xfrm>
            <a:custGeom>
              <a:avLst/>
              <a:gdLst/>
              <a:ahLst/>
              <a:cxnLst/>
              <a:rect l="l" t="t" r="r" b="b"/>
              <a:pathLst>
                <a:path w="273710" h="5127954" extrusionOk="0">
                  <a:moveTo>
                    <a:pt x="24653" y="5127851"/>
                  </a:moveTo>
                  <a:cubicBezTo>
                    <a:pt x="9654" y="5126618"/>
                    <a:pt x="-669" y="5113500"/>
                    <a:pt x="34" y="5098849"/>
                  </a:cubicBezTo>
                  <a:cubicBezTo>
                    <a:pt x="9769" y="4884519"/>
                    <a:pt x="19204" y="4670190"/>
                    <a:pt x="28755" y="4455802"/>
                  </a:cubicBezTo>
                  <a:cubicBezTo>
                    <a:pt x="38421" y="4240885"/>
                    <a:pt x="48040" y="4025910"/>
                    <a:pt x="57648" y="3810993"/>
                  </a:cubicBezTo>
                  <a:cubicBezTo>
                    <a:pt x="67787" y="3584236"/>
                    <a:pt x="77925" y="3357490"/>
                    <a:pt x="88063" y="3130675"/>
                  </a:cubicBezTo>
                  <a:cubicBezTo>
                    <a:pt x="97971" y="2909493"/>
                    <a:pt x="107878" y="2688298"/>
                    <a:pt x="117775" y="2467115"/>
                  </a:cubicBezTo>
                  <a:cubicBezTo>
                    <a:pt x="127970" y="2239195"/>
                    <a:pt x="138166" y="2011263"/>
                    <a:pt x="148546" y="1783342"/>
                  </a:cubicBezTo>
                  <a:cubicBezTo>
                    <a:pt x="158396" y="1566905"/>
                    <a:pt x="168592" y="1350525"/>
                    <a:pt x="178730" y="1134191"/>
                  </a:cubicBezTo>
                  <a:cubicBezTo>
                    <a:pt x="188984" y="915231"/>
                    <a:pt x="198834" y="696271"/>
                    <a:pt x="209087" y="477311"/>
                  </a:cubicBezTo>
                  <a:cubicBezTo>
                    <a:pt x="213016" y="394051"/>
                    <a:pt x="217175" y="310791"/>
                    <a:pt x="221449" y="227530"/>
                  </a:cubicBezTo>
                  <a:cubicBezTo>
                    <a:pt x="223499" y="187576"/>
                    <a:pt x="225723" y="147610"/>
                    <a:pt x="227958" y="107656"/>
                  </a:cubicBezTo>
                  <a:cubicBezTo>
                    <a:pt x="229018" y="88491"/>
                    <a:pt x="230239" y="69395"/>
                    <a:pt x="231714" y="50241"/>
                  </a:cubicBezTo>
                  <a:cubicBezTo>
                    <a:pt x="232474" y="41154"/>
                    <a:pt x="233419" y="32078"/>
                    <a:pt x="234409" y="22990"/>
                  </a:cubicBezTo>
                  <a:cubicBezTo>
                    <a:pt x="235112" y="16898"/>
                    <a:pt x="236172" y="10862"/>
                    <a:pt x="240331" y="6117"/>
                  </a:cubicBezTo>
                  <a:cubicBezTo>
                    <a:pt x="248591" y="-3316"/>
                    <a:pt x="262716" y="-1266"/>
                    <a:pt x="269697" y="8340"/>
                  </a:cubicBezTo>
                  <a:cubicBezTo>
                    <a:pt x="274213" y="14490"/>
                    <a:pt x="273384" y="23394"/>
                    <a:pt x="273568" y="30603"/>
                  </a:cubicBezTo>
                  <a:cubicBezTo>
                    <a:pt x="273798" y="43146"/>
                    <a:pt x="273741" y="55677"/>
                    <a:pt x="273453" y="68220"/>
                  </a:cubicBezTo>
                  <a:cubicBezTo>
                    <a:pt x="272865" y="94180"/>
                    <a:pt x="271990" y="120072"/>
                    <a:pt x="271114" y="146032"/>
                  </a:cubicBezTo>
                  <a:cubicBezTo>
                    <a:pt x="269121" y="201869"/>
                    <a:pt x="267013" y="257764"/>
                    <a:pt x="264847" y="313670"/>
                  </a:cubicBezTo>
                  <a:cubicBezTo>
                    <a:pt x="260746" y="420011"/>
                    <a:pt x="256114" y="526364"/>
                    <a:pt x="251483" y="632706"/>
                  </a:cubicBezTo>
                  <a:cubicBezTo>
                    <a:pt x="241990" y="851493"/>
                    <a:pt x="232612" y="1070338"/>
                    <a:pt x="223234" y="1289171"/>
                  </a:cubicBezTo>
                  <a:cubicBezTo>
                    <a:pt x="213684" y="1513233"/>
                    <a:pt x="203949" y="1737341"/>
                    <a:pt x="194053" y="1961403"/>
                  </a:cubicBezTo>
                  <a:cubicBezTo>
                    <a:pt x="184329" y="2181653"/>
                    <a:pt x="174479" y="2401903"/>
                    <a:pt x="164629" y="2622153"/>
                  </a:cubicBezTo>
                  <a:cubicBezTo>
                    <a:pt x="154548" y="2846975"/>
                    <a:pt x="144525" y="3071729"/>
                    <a:pt x="134445" y="3296551"/>
                  </a:cubicBezTo>
                  <a:cubicBezTo>
                    <a:pt x="124364" y="3521961"/>
                    <a:pt x="114284" y="3747301"/>
                    <a:pt x="104203" y="3972711"/>
                  </a:cubicBezTo>
                  <a:cubicBezTo>
                    <a:pt x="94480" y="4190853"/>
                    <a:pt x="84630" y="4408995"/>
                    <a:pt x="74895" y="4627195"/>
                  </a:cubicBezTo>
                  <a:cubicBezTo>
                    <a:pt x="67867" y="4785861"/>
                    <a:pt x="60655" y="4944526"/>
                    <a:pt x="53616" y="5103261"/>
                  </a:cubicBezTo>
                  <a:cubicBezTo>
                    <a:pt x="53006" y="5117151"/>
                    <a:pt x="40183" y="5127954"/>
                    <a:pt x="26716" y="5127954"/>
                  </a:cubicBezTo>
                  <a:cubicBezTo>
                    <a:pt x="26024" y="5127931"/>
                    <a:pt x="25333" y="5127908"/>
                    <a:pt x="24653" y="5127851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8128041" y="-1272045"/>
              <a:ext cx="2308917" cy="776636"/>
            </a:xfrm>
            <a:custGeom>
              <a:avLst/>
              <a:gdLst/>
              <a:ahLst/>
              <a:cxnLst/>
              <a:rect l="l" t="t" r="r" b="b"/>
              <a:pathLst>
                <a:path w="2308917" h="776636" extrusionOk="0">
                  <a:moveTo>
                    <a:pt x="2248488" y="171770"/>
                  </a:moveTo>
                  <a:cubicBezTo>
                    <a:pt x="2136599" y="161577"/>
                    <a:pt x="2024607" y="150382"/>
                    <a:pt x="1912892" y="138196"/>
                  </a:cubicBezTo>
                  <a:cubicBezTo>
                    <a:pt x="1660705" y="111303"/>
                    <a:pt x="1407401" y="97712"/>
                    <a:pt x="1154915" y="74746"/>
                  </a:cubicBezTo>
                  <a:cubicBezTo>
                    <a:pt x="923351" y="50732"/>
                    <a:pt x="691775" y="25290"/>
                    <a:pt x="459000" y="18897"/>
                  </a:cubicBezTo>
                  <a:cubicBezTo>
                    <a:pt x="435199" y="17619"/>
                    <a:pt x="411397" y="16386"/>
                    <a:pt x="387607" y="15039"/>
                  </a:cubicBezTo>
                  <a:cubicBezTo>
                    <a:pt x="343184" y="12517"/>
                    <a:pt x="298760" y="9292"/>
                    <a:pt x="254394" y="6481"/>
                  </a:cubicBezTo>
                  <a:cubicBezTo>
                    <a:pt x="233645" y="5134"/>
                    <a:pt x="212954" y="4201"/>
                    <a:pt x="192275" y="2969"/>
                  </a:cubicBezTo>
                  <a:cubicBezTo>
                    <a:pt x="173542" y="1874"/>
                    <a:pt x="154856" y="1460"/>
                    <a:pt x="136181" y="331"/>
                  </a:cubicBezTo>
                  <a:cubicBezTo>
                    <a:pt x="130582" y="-636"/>
                    <a:pt x="125098" y="573"/>
                    <a:pt x="120501" y="3222"/>
                  </a:cubicBezTo>
                  <a:cubicBezTo>
                    <a:pt x="69085" y="-5140"/>
                    <a:pt x="39938" y="45699"/>
                    <a:pt x="28187" y="89707"/>
                  </a:cubicBezTo>
                  <a:cubicBezTo>
                    <a:pt x="20088" y="214477"/>
                    <a:pt x="9224" y="341089"/>
                    <a:pt x="6931" y="467574"/>
                  </a:cubicBezTo>
                  <a:cubicBezTo>
                    <a:pt x="-9613" y="597412"/>
                    <a:pt x="-7262" y="643136"/>
                    <a:pt x="138197" y="652604"/>
                  </a:cubicBezTo>
                  <a:cubicBezTo>
                    <a:pt x="154349" y="652938"/>
                    <a:pt x="170535" y="653099"/>
                    <a:pt x="186722" y="653168"/>
                  </a:cubicBezTo>
                  <a:cubicBezTo>
                    <a:pt x="186756" y="653168"/>
                    <a:pt x="186791" y="653168"/>
                    <a:pt x="186826" y="653180"/>
                  </a:cubicBezTo>
                  <a:cubicBezTo>
                    <a:pt x="334105" y="667300"/>
                    <a:pt x="482330" y="668417"/>
                    <a:pt x="630024" y="675501"/>
                  </a:cubicBezTo>
                  <a:cubicBezTo>
                    <a:pt x="751348" y="684116"/>
                    <a:pt x="872833" y="690554"/>
                    <a:pt x="994387" y="695541"/>
                  </a:cubicBezTo>
                  <a:cubicBezTo>
                    <a:pt x="1160422" y="698409"/>
                    <a:pt x="1326342" y="717401"/>
                    <a:pt x="1492320" y="727007"/>
                  </a:cubicBezTo>
                  <a:cubicBezTo>
                    <a:pt x="1694230" y="738905"/>
                    <a:pt x="1895196" y="760811"/>
                    <a:pt x="2096865" y="775991"/>
                  </a:cubicBezTo>
                  <a:cubicBezTo>
                    <a:pt x="2106738" y="776256"/>
                    <a:pt x="2117475" y="776636"/>
                    <a:pt x="2128489" y="776636"/>
                  </a:cubicBezTo>
                  <a:cubicBezTo>
                    <a:pt x="2173638" y="776636"/>
                    <a:pt x="2223488" y="770152"/>
                    <a:pt x="2237762" y="722193"/>
                  </a:cubicBezTo>
                  <a:cubicBezTo>
                    <a:pt x="2279375" y="611452"/>
                    <a:pt x="2277496" y="491450"/>
                    <a:pt x="2297370" y="376091"/>
                  </a:cubicBezTo>
                  <a:cubicBezTo>
                    <a:pt x="2303395" y="315497"/>
                    <a:pt x="2337865" y="184784"/>
                    <a:pt x="2248488" y="171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7513145" y="3440043"/>
              <a:ext cx="3172622" cy="261928"/>
            </a:xfrm>
            <a:custGeom>
              <a:avLst/>
              <a:gdLst/>
              <a:ahLst/>
              <a:cxnLst/>
              <a:rect l="l" t="t" r="r" b="b"/>
              <a:pathLst>
                <a:path w="3172622" h="261928" extrusionOk="0">
                  <a:moveTo>
                    <a:pt x="3142549" y="261871"/>
                  </a:moveTo>
                  <a:cubicBezTo>
                    <a:pt x="3125026" y="261399"/>
                    <a:pt x="3107561" y="259464"/>
                    <a:pt x="3090095" y="258186"/>
                  </a:cubicBezTo>
                  <a:cubicBezTo>
                    <a:pt x="3074393" y="257011"/>
                    <a:pt x="3058736" y="255963"/>
                    <a:pt x="3043034" y="254961"/>
                  </a:cubicBezTo>
                  <a:cubicBezTo>
                    <a:pt x="3010154" y="252853"/>
                    <a:pt x="2977216" y="250861"/>
                    <a:pt x="2944336" y="248810"/>
                  </a:cubicBezTo>
                  <a:cubicBezTo>
                    <a:pt x="2877287" y="244595"/>
                    <a:pt x="2810363" y="239666"/>
                    <a:pt x="2743371" y="234633"/>
                  </a:cubicBezTo>
                  <a:cubicBezTo>
                    <a:pt x="2609858" y="224497"/>
                    <a:pt x="2476115" y="215824"/>
                    <a:pt x="2342487" y="207624"/>
                  </a:cubicBezTo>
                  <a:cubicBezTo>
                    <a:pt x="2206106" y="199308"/>
                    <a:pt x="2069898" y="189403"/>
                    <a:pt x="1933632" y="180086"/>
                  </a:cubicBezTo>
                  <a:cubicBezTo>
                    <a:pt x="1798011" y="170768"/>
                    <a:pt x="1662333" y="162037"/>
                    <a:pt x="1526712" y="153135"/>
                  </a:cubicBezTo>
                  <a:cubicBezTo>
                    <a:pt x="1391563" y="144289"/>
                    <a:pt x="1256473" y="134614"/>
                    <a:pt x="1121324" y="126068"/>
                  </a:cubicBezTo>
                  <a:cubicBezTo>
                    <a:pt x="986821" y="117568"/>
                    <a:pt x="852318" y="107790"/>
                    <a:pt x="717860" y="98299"/>
                  </a:cubicBezTo>
                  <a:cubicBezTo>
                    <a:pt x="585050" y="88982"/>
                    <a:pt x="452126" y="80954"/>
                    <a:pt x="319327" y="72397"/>
                  </a:cubicBezTo>
                  <a:cubicBezTo>
                    <a:pt x="268752" y="69114"/>
                    <a:pt x="218234" y="65947"/>
                    <a:pt x="167647" y="62376"/>
                  </a:cubicBezTo>
                  <a:cubicBezTo>
                    <a:pt x="141979" y="60614"/>
                    <a:pt x="116311" y="58806"/>
                    <a:pt x="90631" y="56756"/>
                  </a:cubicBezTo>
                  <a:cubicBezTo>
                    <a:pt x="78731" y="55765"/>
                    <a:pt x="66841" y="54821"/>
                    <a:pt x="54940" y="53888"/>
                  </a:cubicBezTo>
                  <a:cubicBezTo>
                    <a:pt x="43742" y="53012"/>
                    <a:pt x="32441" y="52656"/>
                    <a:pt x="22648" y="51216"/>
                  </a:cubicBezTo>
                  <a:cubicBezTo>
                    <a:pt x="9607" y="49350"/>
                    <a:pt x="-531" y="38247"/>
                    <a:pt x="22" y="24656"/>
                  </a:cubicBezTo>
                  <a:cubicBezTo>
                    <a:pt x="598" y="11054"/>
                    <a:pt x="12660" y="-694"/>
                    <a:pt x="26531" y="32"/>
                  </a:cubicBezTo>
                  <a:cubicBezTo>
                    <a:pt x="31865" y="-72"/>
                    <a:pt x="37279" y="516"/>
                    <a:pt x="42567" y="815"/>
                  </a:cubicBezTo>
                  <a:cubicBezTo>
                    <a:pt x="51070" y="1287"/>
                    <a:pt x="59618" y="1748"/>
                    <a:pt x="68178" y="2220"/>
                  </a:cubicBezTo>
                  <a:cubicBezTo>
                    <a:pt x="83419" y="3038"/>
                    <a:pt x="98650" y="3798"/>
                    <a:pt x="113891" y="4685"/>
                  </a:cubicBezTo>
                  <a:cubicBezTo>
                    <a:pt x="146656" y="6620"/>
                    <a:pt x="179421" y="8670"/>
                    <a:pt x="212174" y="10893"/>
                  </a:cubicBezTo>
                  <a:cubicBezTo>
                    <a:pt x="279051" y="15408"/>
                    <a:pt x="345859" y="20038"/>
                    <a:pt x="412737" y="24725"/>
                  </a:cubicBezTo>
                  <a:cubicBezTo>
                    <a:pt x="544901" y="34043"/>
                    <a:pt x="677181" y="42658"/>
                    <a:pt x="809392" y="50974"/>
                  </a:cubicBezTo>
                  <a:cubicBezTo>
                    <a:pt x="945773" y="59589"/>
                    <a:pt x="1082039" y="68492"/>
                    <a:pt x="1218362" y="77810"/>
                  </a:cubicBezTo>
                  <a:cubicBezTo>
                    <a:pt x="1354214" y="87127"/>
                    <a:pt x="1490134" y="95386"/>
                    <a:pt x="1625985" y="104645"/>
                  </a:cubicBezTo>
                  <a:cubicBezTo>
                    <a:pt x="1762309" y="113963"/>
                    <a:pt x="1898690" y="122866"/>
                    <a:pt x="2035129" y="131596"/>
                  </a:cubicBezTo>
                  <a:cubicBezTo>
                    <a:pt x="2100888" y="135812"/>
                    <a:pt x="2166648" y="139797"/>
                    <a:pt x="2232408" y="144197"/>
                  </a:cubicBezTo>
                  <a:cubicBezTo>
                    <a:pt x="2300979" y="148827"/>
                    <a:pt x="2369492" y="153987"/>
                    <a:pt x="2438063" y="158548"/>
                  </a:cubicBezTo>
                  <a:cubicBezTo>
                    <a:pt x="2503765" y="163005"/>
                    <a:pt x="2569467" y="167451"/>
                    <a:pt x="2635215" y="171735"/>
                  </a:cubicBezTo>
                  <a:cubicBezTo>
                    <a:pt x="2702023" y="176066"/>
                    <a:pt x="2768900" y="179590"/>
                    <a:pt x="2835709" y="183633"/>
                  </a:cubicBezTo>
                  <a:cubicBezTo>
                    <a:pt x="2887690" y="186800"/>
                    <a:pt x="2939567" y="190428"/>
                    <a:pt x="2991490" y="194125"/>
                  </a:cubicBezTo>
                  <a:cubicBezTo>
                    <a:pt x="3016928" y="195945"/>
                    <a:pt x="3042423" y="197696"/>
                    <a:pt x="3067861" y="199400"/>
                  </a:cubicBezTo>
                  <a:cubicBezTo>
                    <a:pt x="3093529" y="201105"/>
                    <a:pt x="3119381" y="201508"/>
                    <a:pt x="3144991" y="204203"/>
                  </a:cubicBezTo>
                  <a:cubicBezTo>
                    <a:pt x="3152606" y="205021"/>
                    <a:pt x="3159403" y="207601"/>
                    <a:pt x="3164738" y="213291"/>
                  </a:cubicBezTo>
                  <a:cubicBezTo>
                    <a:pt x="3170071" y="218911"/>
                    <a:pt x="3172940" y="226593"/>
                    <a:pt x="3172595" y="234264"/>
                  </a:cubicBezTo>
                  <a:cubicBezTo>
                    <a:pt x="3171961" y="249882"/>
                    <a:pt x="3158678" y="261929"/>
                    <a:pt x="3143298" y="261929"/>
                  </a:cubicBezTo>
                  <a:cubicBezTo>
                    <a:pt x="3143067" y="261883"/>
                    <a:pt x="3142802" y="261883"/>
                    <a:pt x="3142549" y="2618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17605092" y="3142620"/>
              <a:ext cx="3073156" cy="262176"/>
            </a:xfrm>
            <a:custGeom>
              <a:avLst/>
              <a:gdLst/>
              <a:ahLst/>
              <a:cxnLst/>
              <a:rect l="l" t="t" r="r" b="b"/>
              <a:pathLst>
                <a:path w="3073156" h="262176" extrusionOk="0">
                  <a:moveTo>
                    <a:pt x="3045557" y="262119"/>
                  </a:moveTo>
                  <a:cubicBezTo>
                    <a:pt x="2918554" y="253216"/>
                    <a:pt x="2791608" y="244128"/>
                    <a:pt x="2664604" y="235341"/>
                  </a:cubicBezTo>
                  <a:cubicBezTo>
                    <a:pt x="2533327" y="226253"/>
                    <a:pt x="2402095" y="216947"/>
                    <a:pt x="2270875" y="207687"/>
                  </a:cubicBezTo>
                  <a:cubicBezTo>
                    <a:pt x="2137420" y="198254"/>
                    <a:pt x="2004035" y="188936"/>
                    <a:pt x="1870637" y="179561"/>
                  </a:cubicBezTo>
                  <a:cubicBezTo>
                    <a:pt x="1731272" y="169714"/>
                    <a:pt x="1591953" y="159993"/>
                    <a:pt x="1452646" y="150145"/>
                  </a:cubicBezTo>
                  <a:cubicBezTo>
                    <a:pt x="1320539" y="140885"/>
                    <a:pt x="1188501" y="131625"/>
                    <a:pt x="1056394" y="122319"/>
                  </a:cubicBezTo>
                  <a:cubicBezTo>
                    <a:pt x="929333" y="113416"/>
                    <a:pt x="802272" y="104444"/>
                    <a:pt x="675211" y="95483"/>
                  </a:cubicBezTo>
                  <a:cubicBezTo>
                    <a:pt x="538070" y="85877"/>
                    <a:pt x="400871" y="76145"/>
                    <a:pt x="263717" y="66240"/>
                  </a:cubicBezTo>
                  <a:cubicBezTo>
                    <a:pt x="200204" y="61679"/>
                    <a:pt x="136576" y="57337"/>
                    <a:pt x="73708" y="51763"/>
                  </a:cubicBezTo>
                  <a:cubicBezTo>
                    <a:pt x="69053" y="51336"/>
                    <a:pt x="64180" y="51233"/>
                    <a:pt x="59491" y="50519"/>
                  </a:cubicBezTo>
                  <a:cubicBezTo>
                    <a:pt x="57740" y="50403"/>
                    <a:pt x="56001" y="50196"/>
                    <a:pt x="54249" y="50012"/>
                  </a:cubicBezTo>
                  <a:cubicBezTo>
                    <a:pt x="49618" y="49482"/>
                    <a:pt x="45044" y="48894"/>
                    <a:pt x="40413" y="48376"/>
                  </a:cubicBezTo>
                  <a:cubicBezTo>
                    <a:pt x="34434" y="47674"/>
                    <a:pt x="28455" y="46211"/>
                    <a:pt x="22591" y="44864"/>
                  </a:cubicBezTo>
                  <a:cubicBezTo>
                    <a:pt x="16439" y="43458"/>
                    <a:pt x="9757" y="40936"/>
                    <a:pt x="5356" y="36306"/>
                  </a:cubicBezTo>
                  <a:cubicBezTo>
                    <a:pt x="-3089" y="27288"/>
                    <a:pt x="-1096" y="13870"/>
                    <a:pt x="8167" y="6430"/>
                  </a:cubicBezTo>
                  <a:cubicBezTo>
                    <a:pt x="13616" y="2030"/>
                    <a:pt x="22118" y="1154"/>
                    <a:pt x="28916" y="625"/>
                  </a:cubicBezTo>
                  <a:cubicBezTo>
                    <a:pt x="37475" y="-136"/>
                    <a:pt x="45966" y="-78"/>
                    <a:pt x="54526" y="152"/>
                  </a:cubicBezTo>
                  <a:cubicBezTo>
                    <a:pt x="69123" y="440"/>
                    <a:pt x="83708" y="1442"/>
                    <a:pt x="98304" y="2318"/>
                  </a:cubicBezTo>
                  <a:cubicBezTo>
                    <a:pt x="130009" y="4253"/>
                    <a:pt x="161656" y="6245"/>
                    <a:pt x="193373" y="8411"/>
                  </a:cubicBezTo>
                  <a:cubicBezTo>
                    <a:pt x="263118" y="13098"/>
                    <a:pt x="332864" y="17843"/>
                    <a:pt x="402599" y="22704"/>
                  </a:cubicBezTo>
                  <a:cubicBezTo>
                    <a:pt x="534233" y="31849"/>
                    <a:pt x="665926" y="41040"/>
                    <a:pt x="797560" y="50300"/>
                  </a:cubicBezTo>
                  <a:cubicBezTo>
                    <a:pt x="926326" y="59387"/>
                    <a:pt x="1055023" y="68405"/>
                    <a:pt x="1183789" y="77424"/>
                  </a:cubicBezTo>
                  <a:cubicBezTo>
                    <a:pt x="1317002" y="86799"/>
                    <a:pt x="1450169" y="96174"/>
                    <a:pt x="1583325" y="105492"/>
                  </a:cubicBezTo>
                  <a:cubicBezTo>
                    <a:pt x="1719418" y="115097"/>
                    <a:pt x="1855442" y="124657"/>
                    <a:pt x="1991535" y="134205"/>
                  </a:cubicBezTo>
                  <a:cubicBezTo>
                    <a:pt x="2123987" y="143523"/>
                    <a:pt x="2256498" y="152783"/>
                    <a:pt x="2388962" y="162158"/>
                  </a:cubicBezTo>
                  <a:cubicBezTo>
                    <a:pt x="2523407" y="171591"/>
                    <a:pt x="2657796" y="181024"/>
                    <a:pt x="2792184" y="190457"/>
                  </a:cubicBezTo>
                  <a:cubicBezTo>
                    <a:pt x="2877102" y="196434"/>
                    <a:pt x="2962032" y="202412"/>
                    <a:pt x="3046951" y="208390"/>
                  </a:cubicBezTo>
                  <a:cubicBezTo>
                    <a:pt x="3061547" y="209380"/>
                    <a:pt x="3073506" y="220817"/>
                    <a:pt x="3073149" y="235928"/>
                  </a:cubicBezTo>
                  <a:cubicBezTo>
                    <a:pt x="3072757" y="249565"/>
                    <a:pt x="3061133" y="262176"/>
                    <a:pt x="3047204" y="262176"/>
                  </a:cubicBezTo>
                  <a:cubicBezTo>
                    <a:pt x="3046674" y="262176"/>
                    <a:pt x="3046121" y="262165"/>
                    <a:pt x="3045557" y="262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17076156" y="-2056844"/>
              <a:ext cx="720138" cy="5566993"/>
            </a:xfrm>
            <a:custGeom>
              <a:avLst/>
              <a:gdLst/>
              <a:ahLst/>
              <a:cxnLst/>
              <a:rect l="l" t="t" r="r" b="b"/>
              <a:pathLst>
                <a:path w="720138" h="5566993" extrusionOk="0">
                  <a:moveTo>
                    <a:pt x="718853" y="68198"/>
                  </a:moveTo>
                  <a:cubicBezTo>
                    <a:pt x="715454" y="52615"/>
                    <a:pt x="700742" y="41535"/>
                    <a:pt x="684798" y="42767"/>
                  </a:cubicBezTo>
                  <a:cubicBezTo>
                    <a:pt x="683738" y="42825"/>
                    <a:pt x="682690" y="42997"/>
                    <a:pt x="681630" y="43182"/>
                  </a:cubicBezTo>
                  <a:cubicBezTo>
                    <a:pt x="666042" y="39024"/>
                    <a:pt x="648577" y="39427"/>
                    <a:pt x="632990" y="37319"/>
                  </a:cubicBezTo>
                  <a:cubicBezTo>
                    <a:pt x="567230" y="29936"/>
                    <a:pt x="501297" y="23786"/>
                    <a:pt x="435365" y="18511"/>
                  </a:cubicBezTo>
                  <a:cubicBezTo>
                    <a:pt x="418314" y="16403"/>
                    <a:pt x="399904" y="14526"/>
                    <a:pt x="380861" y="13409"/>
                  </a:cubicBezTo>
                  <a:cubicBezTo>
                    <a:pt x="341357" y="2099"/>
                    <a:pt x="301276" y="-5284"/>
                    <a:pt x="260770" y="4679"/>
                  </a:cubicBezTo>
                  <a:cubicBezTo>
                    <a:pt x="206738" y="21667"/>
                    <a:pt x="219388" y="89517"/>
                    <a:pt x="207199" y="133813"/>
                  </a:cubicBezTo>
                  <a:cubicBezTo>
                    <a:pt x="172441" y="321537"/>
                    <a:pt x="170045" y="513028"/>
                    <a:pt x="164711" y="703275"/>
                  </a:cubicBezTo>
                  <a:cubicBezTo>
                    <a:pt x="154573" y="881566"/>
                    <a:pt x="154630" y="1060215"/>
                    <a:pt x="145368" y="1238575"/>
                  </a:cubicBezTo>
                  <a:cubicBezTo>
                    <a:pt x="131946" y="1474581"/>
                    <a:pt x="115356" y="1710483"/>
                    <a:pt x="110149" y="1946846"/>
                  </a:cubicBezTo>
                  <a:cubicBezTo>
                    <a:pt x="97603" y="2408147"/>
                    <a:pt x="79090" y="2869090"/>
                    <a:pt x="54769" y="3329918"/>
                  </a:cubicBezTo>
                  <a:cubicBezTo>
                    <a:pt x="36486" y="3678842"/>
                    <a:pt x="37131" y="4028399"/>
                    <a:pt x="25876" y="4377495"/>
                  </a:cubicBezTo>
                  <a:cubicBezTo>
                    <a:pt x="11924" y="4610104"/>
                    <a:pt x="-2546" y="4842781"/>
                    <a:pt x="381" y="5075977"/>
                  </a:cubicBezTo>
                  <a:cubicBezTo>
                    <a:pt x="4252" y="5163222"/>
                    <a:pt x="-2730" y="5252575"/>
                    <a:pt x="3664" y="5339878"/>
                  </a:cubicBezTo>
                  <a:cubicBezTo>
                    <a:pt x="5542" y="5392260"/>
                    <a:pt x="8295" y="5444699"/>
                    <a:pt x="6187" y="5496908"/>
                  </a:cubicBezTo>
                  <a:cubicBezTo>
                    <a:pt x="6682" y="5500812"/>
                    <a:pt x="7811" y="5504210"/>
                    <a:pt x="9251" y="5507343"/>
                  </a:cubicBezTo>
                  <a:cubicBezTo>
                    <a:pt x="8687" y="5510683"/>
                    <a:pt x="8503" y="5514092"/>
                    <a:pt x="9125" y="5517478"/>
                  </a:cubicBezTo>
                  <a:cubicBezTo>
                    <a:pt x="12408" y="5541262"/>
                    <a:pt x="37085" y="5550119"/>
                    <a:pt x="57892" y="5552814"/>
                  </a:cubicBezTo>
                  <a:cubicBezTo>
                    <a:pt x="177579" y="5563203"/>
                    <a:pt x="297083" y="5555175"/>
                    <a:pt x="417335" y="5566589"/>
                  </a:cubicBezTo>
                  <a:cubicBezTo>
                    <a:pt x="417335" y="5566589"/>
                    <a:pt x="416920" y="5566520"/>
                    <a:pt x="416920" y="5566520"/>
                  </a:cubicBezTo>
                  <a:cubicBezTo>
                    <a:pt x="430238" y="5567810"/>
                    <a:pt x="445273" y="5566727"/>
                    <a:pt x="457081" y="5559967"/>
                  </a:cubicBezTo>
                  <a:cubicBezTo>
                    <a:pt x="476252" y="5547136"/>
                    <a:pt x="485652" y="5517582"/>
                    <a:pt x="472726" y="5497334"/>
                  </a:cubicBezTo>
                  <a:cubicBezTo>
                    <a:pt x="451263" y="5470948"/>
                    <a:pt x="412324" y="5482960"/>
                    <a:pt x="382566" y="5479770"/>
                  </a:cubicBezTo>
                  <a:cubicBezTo>
                    <a:pt x="286530" y="5471581"/>
                    <a:pt x="190217" y="5477052"/>
                    <a:pt x="94562" y="5467941"/>
                  </a:cubicBezTo>
                  <a:cubicBezTo>
                    <a:pt x="94550" y="5467930"/>
                    <a:pt x="94539" y="5467930"/>
                    <a:pt x="94539" y="5467930"/>
                  </a:cubicBezTo>
                  <a:cubicBezTo>
                    <a:pt x="94527" y="5467930"/>
                    <a:pt x="94527" y="5467918"/>
                    <a:pt x="94516" y="5467918"/>
                  </a:cubicBezTo>
                  <a:cubicBezTo>
                    <a:pt x="88225" y="5456896"/>
                    <a:pt x="85933" y="5444031"/>
                    <a:pt x="86659" y="5431454"/>
                  </a:cubicBezTo>
                  <a:cubicBezTo>
                    <a:pt x="89850" y="5395496"/>
                    <a:pt x="93317" y="5359584"/>
                    <a:pt x="97684" y="5323765"/>
                  </a:cubicBezTo>
                  <a:cubicBezTo>
                    <a:pt x="100460" y="5309518"/>
                    <a:pt x="104147" y="5295374"/>
                    <a:pt x="106946" y="5281127"/>
                  </a:cubicBezTo>
                  <a:cubicBezTo>
                    <a:pt x="121923" y="5269448"/>
                    <a:pt x="146727" y="5272949"/>
                    <a:pt x="165356" y="5268872"/>
                  </a:cubicBezTo>
                  <a:cubicBezTo>
                    <a:pt x="186980" y="5267110"/>
                    <a:pt x="208593" y="5266362"/>
                    <a:pt x="230229" y="5266027"/>
                  </a:cubicBezTo>
                  <a:cubicBezTo>
                    <a:pt x="258028" y="5267847"/>
                    <a:pt x="286207" y="5270012"/>
                    <a:pt x="316011" y="5271867"/>
                  </a:cubicBezTo>
                  <a:cubicBezTo>
                    <a:pt x="354985" y="5275092"/>
                    <a:pt x="394317" y="5278835"/>
                    <a:pt x="433522" y="5278835"/>
                  </a:cubicBezTo>
                  <a:cubicBezTo>
                    <a:pt x="445941" y="5279653"/>
                    <a:pt x="459892" y="5279307"/>
                    <a:pt x="471436" y="5275553"/>
                  </a:cubicBezTo>
                  <a:cubicBezTo>
                    <a:pt x="471494" y="5275553"/>
                    <a:pt x="471551" y="5275495"/>
                    <a:pt x="471551" y="5275495"/>
                  </a:cubicBezTo>
                  <a:cubicBezTo>
                    <a:pt x="485848" y="5271394"/>
                    <a:pt x="498164" y="5260384"/>
                    <a:pt x="501090" y="5243626"/>
                  </a:cubicBezTo>
                  <a:cubicBezTo>
                    <a:pt x="501735" y="5195287"/>
                    <a:pt x="502726" y="5146832"/>
                    <a:pt x="507772" y="5098609"/>
                  </a:cubicBezTo>
                  <a:cubicBezTo>
                    <a:pt x="519558" y="4768435"/>
                    <a:pt x="530099" y="4438158"/>
                    <a:pt x="538774" y="4107927"/>
                  </a:cubicBezTo>
                  <a:cubicBezTo>
                    <a:pt x="548739" y="3544858"/>
                    <a:pt x="599142" y="2984069"/>
                    <a:pt x="632368" y="2422221"/>
                  </a:cubicBezTo>
                  <a:cubicBezTo>
                    <a:pt x="653531" y="2080507"/>
                    <a:pt x="676618" y="1738978"/>
                    <a:pt x="690385" y="1396907"/>
                  </a:cubicBezTo>
                  <a:cubicBezTo>
                    <a:pt x="704683" y="1063808"/>
                    <a:pt x="702286" y="730180"/>
                    <a:pt x="711952" y="397023"/>
                  </a:cubicBezTo>
                  <a:cubicBezTo>
                    <a:pt x="713807" y="287446"/>
                    <a:pt x="723599" y="177465"/>
                    <a:pt x="718853" y="68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5"/>
          <p:cNvGrpSpPr/>
          <p:nvPr/>
        </p:nvGrpSpPr>
        <p:grpSpPr>
          <a:xfrm rot="-1998901">
            <a:off x="-1694610" y="3187736"/>
            <a:ext cx="2560433" cy="3890931"/>
            <a:chOff x="5145604" y="2282307"/>
            <a:chExt cx="5121255" cy="7782454"/>
          </a:xfrm>
        </p:grpSpPr>
        <p:sp>
          <p:nvSpPr>
            <p:cNvPr id="200" name="Google Shape;200;p5"/>
            <p:cNvSpPr/>
            <p:nvPr/>
          </p:nvSpPr>
          <p:spPr>
            <a:xfrm>
              <a:off x="5145604" y="2282307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5362062" y="2522562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5364672" y="2519958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5"/>
          <p:cNvSpPr txBox="1">
            <a:spLocks noGrp="1"/>
          </p:cNvSpPr>
          <p:nvPr>
            <p:ph type="title"/>
          </p:nvPr>
        </p:nvSpPr>
        <p:spPr>
          <a:xfrm>
            <a:off x="855300" y="571625"/>
            <a:ext cx="7433400" cy="103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body" idx="1"/>
          </p:nvPr>
        </p:nvSpPr>
        <p:spPr>
          <a:xfrm>
            <a:off x="1125225" y="2191250"/>
            <a:ext cx="70236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6"/>
          <p:cNvGrpSpPr/>
          <p:nvPr/>
        </p:nvGrpSpPr>
        <p:grpSpPr>
          <a:xfrm rot="1053915">
            <a:off x="8537912" y="-1027318"/>
            <a:ext cx="1954592" cy="2879486"/>
            <a:chOff x="17076156" y="-2056844"/>
            <a:chExt cx="3909077" cy="5758815"/>
          </a:xfrm>
        </p:grpSpPr>
        <p:sp>
          <p:nvSpPr>
            <p:cNvPr id="208" name="Google Shape;208;p6"/>
            <p:cNvSpPr/>
            <p:nvPr/>
          </p:nvSpPr>
          <p:spPr>
            <a:xfrm>
              <a:off x="17130348" y="3178317"/>
              <a:ext cx="3526099" cy="517626"/>
            </a:xfrm>
            <a:custGeom>
              <a:avLst/>
              <a:gdLst/>
              <a:ahLst/>
              <a:cxnLst/>
              <a:rect l="l" t="t" r="r" b="b"/>
              <a:pathLst>
                <a:path w="3526099" h="517626" extrusionOk="0">
                  <a:moveTo>
                    <a:pt x="3526085" y="337093"/>
                  </a:moveTo>
                  <a:cubicBezTo>
                    <a:pt x="3526200" y="377232"/>
                    <a:pt x="3525670" y="417428"/>
                    <a:pt x="3523619" y="457555"/>
                  </a:cubicBezTo>
                  <a:cubicBezTo>
                    <a:pt x="3524967" y="483804"/>
                    <a:pt x="3516004" y="520602"/>
                    <a:pt x="3482882" y="517435"/>
                  </a:cubicBezTo>
                  <a:cubicBezTo>
                    <a:pt x="3460382" y="514325"/>
                    <a:pt x="3453228" y="498212"/>
                    <a:pt x="3451708" y="479174"/>
                  </a:cubicBezTo>
                  <a:cubicBezTo>
                    <a:pt x="3450002" y="479531"/>
                    <a:pt x="3448251" y="479646"/>
                    <a:pt x="3446489" y="479646"/>
                  </a:cubicBezTo>
                  <a:cubicBezTo>
                    <a:pt x="3445843" y="479646"/>
                    <a:pt x="3445198" y="479646"/>
                    <a:pt x="3444553" y="479588"/>
                  </a:cubicBezTo>
                  <a:cubicBezTo>
                    <a:pt x="3305707" y="471445"/>
                    <a:pt x="3166814" y="463417"/>
                    <a:pt x="3027910" y="455275"/>
                  </a:cubicBezTo>
                  <a:cubicBezTo>
                    <a:pt x="2877047" y="446372"/>
                    <a:pt x="2726138" y="437641"/>
                    <a:pt x="2575218" y="428854"/>
                  </a:cubicBezTo>
                  <a:cubicBezTo>
                    <a:pt x="2426879" y="420181"/>
                    <a:pt x="2278539" y="411508"/>
                    <a:pt x="2130211" y="402893"/>
                  </a:cubicBezTo>
                  <a:cubicBezTo>
                    <a:pt x="1985155" y="394393"/>
                    <a:pt x="1840099" y="385962"/>
                    <a:pt x="1695042" y="377462"/>
                  </a:cubicBezTo>
                  <a:cubicBezTo>
                    <a:pt x="1546300" y="368732"/>
                    <a:pt x="1397545" y="360174"/>
                    <a:pt x="1248802" y="351386"/>
                  </a:cubicBezTo>
                  <a:cubicBezTo>
                    <a:pt x="1099703" y="342541"/>
                    <a:pt x="950603" y="333454"/>
                    <a:pt x="801503" y="324263"/>
                  </a:cubicBezTo>
                  <a:cubicBezTo>
                    <a:pt x="653808" y="315176"/>
                    <a:pt x="506114" y="306215"/>
                    <a:pt x="358488" y="297197"/>
                  </a:cubicBezTo>
                  <a:cubicBezTo>
                    <a:pt x="300113" y="293626"/>
                    <a:pt x="241796" y="289526"/>
                    <a:pt x="183479" y="285541"/>
                  </a:cubicBezTo>
                  <a:cubicBezTo>
                    <a:pt x="154700" y="283548"/>
                    <a:pt x="125864" y="281613"/>
                    <a:pt x="97085" y="279506"/>
                  </a:cubicBezTo>
                  <a:cubicBezTo>
                    <a:pt x="82731" y="278446"/>
                    <a:pt x="68365" y="277225"/>
                    <a:pt x="54067" y="275520"/>
                  </a:cubicBezTo>
                  <a:cubicBezTo>
                    <a:pt x="41406" y="274058"/>
                    <a:pt x="26994" y="273298"/>
                    <a:pt x="15266" y="267908"/>
                  </a:cubicBezTo>
                  <a:cubicBezTo>
                    <a:pt x="5715" y="263508"/>
                    <a:pt x="-437" y="253557"/>
                    <a:pt x="24" y="243006"/>
                  </a:cubicBezTo>
                  <a:cubicBezTo>
                    <a:pt x="497" y="232871"/>
                    <a:pt x="7351" y="222851"/>
                    <a:pt x="17201" y="219626"/>
                  </a:cubicBezTo>
                  <a:cubicBezTo>
                    <a:pt x="17904" y="219396"/>
                    <a:pt x="18607" y="219211"/>
                    <a:pt x="19252" y="219038"/>
                  </a:cubicBezTo>
                  <a:cubicBezTo>
                    <a:pt x="12743" y="161497"/>
                    <a:pt x="16441" y="97172"/>
                    <a:pt x="11579" y="38340"/>
                  </a:cubicBezTo>
                  <a:cubicBezTo>
                    <a:pt x="11637" y="38340"/>
                    <a:pt x="11637" y="38398"/>
                    <a:pt x="11695" y="38398"/>
                  </a:cubicBezTo>
                  <a:cubicBezTo>
                    <a:pt x="12225" y="30197"/>
                    <a:pt x="16096" y="22112"/>
                    <a:pt x="22708" y="16952"/>
                  </a:cubicBezTo>
                  <a:cubicBezTo>
                    <a:pt x="27167" y="6932"/>
                    <a:pt x="37363" y="-94"/>
                    <a:pt x="48733" y="251"/>
                  </a:cubicBezTo>
                  <a:cubicBezTo>
                    <a:pt x="65496" y="-278"/>
                    <a:pt x="82258" y="194"/>
                    <a:pt x="98963" y="194"/>
                  </a:cubicBezTo>
                  <a:cubicBezTo>
                    <a:pt x="115841" y="194"/>
                    <a:pt x="132719" y="136"/>
                    <a:pt x="149539" y="608"/>
                  </a:cubicBezTo>
                  <a:cubicBezTo>
                    <a:pt x="185990" y="1599"/>
                    <a:pt x="222453" y="2774"/>
                    <a:pt x="258847" y="4294"/>
                  </a:cubicBezTo>
                  <a:cubicBezTo>
                    <a:pt x="334629" y="7346"/>
                    <a:pt x="410412" y="10859"/>
                    <a:pt x="486183" y="14372"/>
                  </a:cubicBezTo>
                  <a:cubicBezTo>
                    <a:pt x="631182" y="21110"/>
                    <a:pt x="776180" y="28550"/>
                    <a:pt x="921167" y="35818"/>
                  </a:cubicBezTo>
                  <a:cubicBezTo>
                    <a:pt x="1071028" y="43316"/>
                    <a:pt x="1220830" y="50814"/>
                    <a:pt x="1370633" y="58323"/>
                  </a:cubicBezTo>
                  <a:cubicBezTo>
                    <a:pt x="1518443" y="65763"/>
                    <a:pt x="1666252" y="73146"/>
                    <a:pt x="1814062" y="80529"/>
                  </a:cubicBezTo>
                  <a:cubicBezTo>
                    <a:pt x="1966849" y="88199"/>
                    <a:pt x="2119704" y="95882"/>
                    <a:pt x="2272560" y="103552"/>
                  </a:cubicBezTo>
                  <a:cubicBezTo>
                    <a:pt x="2418204" y="110820"/>
                    <a:pt x="2563905" y="118145"/>
                    <a:pt x="2709606" y="125470"/>
                  </a:cubicBezTo>
                  <a:cubicBezTo>
                    <a:pt x="2853199" y="132623"/>
                    <a:pt x="2996781" y="139821"/>
                    <a:pt x="3140374" y="147031"/>
                  </a:cubicBezTo>
                  <a:cubicBezTo>
                    <a:pt x="3241179" y="152133"/>
                    <a:pt x="3342043" y="157166"/>
                    <a:pt x="3442848" y="162211"/>
                  </a:cubicBezTo>
                  <a:cubicBezTo>
                    <a:pt x="3455739" y="162914"/>
                    <a:pt x="3466995" y="170527"/>
                    <a:pt x="3472859" y="181307"/>
                  </a:cubicBezTo>
                  <a:cubicBezTo>
                    <a:pt x="3477318" y="175974"/>
                    <a:pt x="3483643" y="172404"/>
                    <a:pt x="3492663" y="171702"/>
                  </a:cubicBezTo>
                  <a:cubicBezTo>
                    <a:pt x="3519921" y="171057"/>
                    <a:pt x="3523262" y="201992"/>
                    <a:pt x="3523377" y="222908"/>
                  </a:cubicBezTo>
                  <a:cubicBezTo>
                    <a:pt x="3525382" y="260928"/>
                    <a:pt x="3525912" y="298947"/>
                    <a:pt x="3526085" y="3370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17298777" y="3248358"/>
              <a:ext cx="3306671" cy="244516"/>
            </a:xfrm>
            <a:custGeom>
              <a:avLst/>
              <a:gdLst/>
              <a:ahLst/>
              <a:cxnLst/>
              <a:rect l="l" t="t" r="r" b="b"/>
              <a:pathLst>
                <a:path w="3306671" h="244516" extrusionOk="0">
                  <a:moveTo>
                    <a:pt x="3292093" y="244489"/>
                  </a:moveTo>
                  <a:cubicBezTo>
                    <a:pt x="3145885" y="234654"/>
                    <a:pt x="2999619" y="224760"/>
                    <a:pt x="2853410" y="214878"/>
                  </a:cubicBezTo>
                  <a:cubicBezTo>
                    <a:pt x="2711419" y="205318"/>
                    <a:pt x="2569485" y="195713"/>
                    <a:pt x="2427493" y="186153"/>
                  </a:cubicBezTo>
                  <a:cubicBezTo>
                    <a:pt x="2280939" y="176260"/>
                    <a:pt x="2134443" y="166354"/>
                    <a:pt x="1987877" y="156461"/>
                  </a:cubicBezTo>
                  <a:cubicBezTo>
                    <a:pt x="1842545" y="146648"/>
                    <a:pt x="1697166" y="136777"/>
                    <a:pt x="1551833" y="127022"/>
                  </a:cubicBezTo>
                  <a:cubicBezTo>
                    <a:pt x="1406501" y="117209"/>
                    <a:pt x="1261122" y="107338"/>
                    <a:pt x="1115789" y="97526"/>
                  </a:cubicBezTo>
                  <a:cubicBezTo>
                    <a:pt x="978832" y="88265"/>
                    <a:pt x="841875" y="79017"/>
                    <a:pt x="704860" y="69757"/>
                  </a:cubicBezTo>
                  <a:cubicBezTo>
                    <a:pt x="557073" y="59713"/>
                    <a:pt x="409229" y="49901"/>
                    <a:pt x="261512" y="39201"/>
                  </a:cubicBezTo>
                  <a:cubicBezTo>
                    <a:pt x="212825" y="35665"/>
                    <a:pt x="164139" y="31910"/>
                    <a:pt x="115453" y="28087"/>
                  </a:cubicBezTo>
                  <a:cubicBezTo>
                    <a:pt x="91813" y="26278"/>
                    <a:pt x="68172" y="24412"/>
                    <a:pt x="44544" y="22316"/>
                  </a:cubicBezTo>
                  <a:cubicBezTo>
                    <a:pt x="32781" y="21268"/>
                    <a:pt x="20961" y="20450"/>
                    <a:pt x="9279" y="18757"/>
                  </a:cubicBezTo>
                  <a:cubicBezTo>
                    <a:pt x="5719" y="18204"/>
                    <a:pt x="2528" y="16603"/>
                    <a:pt x="915" y="13275"/>
                  </a:cubicBezTo>
                  <a:cubicBezTo>
                    <a:pt x="-537" y="10372"/>
                    <a:pt x="-214" y="6917"/>
                    <a:pt x="1549" y="4268"/>
                  </a:cubicBezTo>
                  <a:cubicBezTo>
                    <a:pt x="4533" y="-178"/>
                    <a:pt x="9625" y="64"/>
                    <a:pt x="14371" y="7"/>
                  </a:cubicBezTo>
                  <a:cubicBezTo>
                    <a:pt x="22989" y="-74"/>
                    <a:pt x="31767" y="605"/>
                    <a:pt x="40373" y="997"/>
                  </a:cubicBezTo>
                  <a:cubicBezTo>
                    <a:pt x="57712" y="1827"/>
                    <a:pt x="75039" y="2725"/>
                    <a:pt x="92366" y="3669"/>
                  </a:cubicBezTo>
                  <a:cubicBezTo>
                    <a:pt x="127147" y="5627"/>
                    <a:pt x="161916" y="7585"/>
                    <a:pt x="196685" y="9670"/>
                  </a:cubicBezTo>
                  <a:cubicBezTo>
                    <a:pt x="267053" y="13908"/>
                    <a:pt x="337409" y="18435"/>
                    <a:pt x="407766" y="23076"/>
                  </a:cubicBezTo>
                  <a:cubicBezTo>
                    <a:pt x="559942" y="33177"/>
                    <a:pt x="712118" y="43439"/>
                    <a:pt x="864294" y="53713"/>
                  </a:cubicBezTo>
                  <a:cubicBezTo>
                    <a:pt x="999961" y="62823"/>
                    <a:pt x="1135697" y="71991"/>
                    <a:pt x="1271364" y="81159"/>
                  </a:cubicBezTo>
                  <a:cubicBezTo>
                    <a:pt x="1420786" y="91248"/>
                    <a:pt x="1570209" y="101338"/>
                    <a:pt x="1719643" y="111416"/>
                  </a:cubicBezTo>
                  <a:cubicBezTo>
                    <a:pt x="1863040" y="121068"/>
                    <a:pt x="2006495" y="130765"/>
                    <a:pt x="2149892" y="140475"/>
                  </a:cubicBezTo>
                  <a:cubicBezTo>
                    <a:pt x="2296388" y="150368"/>
                    <a:pt x="2442896" y="160216"/>
                    <a:pt x="2589392" y="170109"/>
                  </a:cubicBezTo>
                  <a:cubicBezTo>
                    <a:pt x="2729863" y="179623"/>
                    <a:pt x="2870392" y="189090"/>
                    <a:pt x="3010863" y="198604"/>
                  </a:cubicBezTo>
                  <a:cubicBezTo>
                    <a:pt x="3105390" y="204950"/>
                    <a:pt x="3199859" y="211353"/>
                    <a:pt x="3294374" y="217700"/>
                  </a:cubicBezTo>
                  <a:cubicBezTo>
                    <a:pt x="3301690" y="218229"/>
                    <a:pt x="3307266" y="225048"/>
                    <a:pt x="3306621" y="232235"/>
                  </a:cubicBezTo>
                  <a:cubicBezTo>
                    <a:pt x="3305987" y="239387"/>
                    <a:pt x="3299777" y="244685"/>
                    <a:pt x="3292738" y="244512"/>
                  </a:cubicBezTo>
                  <a:cubicBezTo>
                    <a:pt x="3292542" y="244524"/>
                    <a:pt x="3292312" y="244512"/>
                    <a:pt x="3292093" y="244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17720920" y="3354507"/>
              <a:ext cx="2655611" cy="200890"/>
            </a:xfrm>
            <a:custGeom>
              <a:avLst/>
              <a:gdLst/>
              <a:ahLst/>
              <a:cxnLst/>
              <a:rect l="l" t="t" r="r" b="b"/>
              <a:pathLst>
                <a:path w="2655611" h="200890" extrusionOk="0">
                  <a:moveTo>
                    <a:pt x="2640711" y="200869"/>
                  </a:moveTo>
                  <a:cubicBezTo>
                    <a:pt x="2586045" y="197195"/>
                    <a:pt x="2531322" y="193521"/>
                    <a:pt x="2476657" y="189778"/>
                  </a:cubicBezTo>
                  <a:cubicBezTo>
                    <a:pt x="2465355" y="189029"/>
                    <a:pt x="2454065" y="188350"/>
                    <a:pt x="2442775" y="187428"/>
                  </a:cubicBezTo>
                  <a:cubicBezTo>
                    <a:pt x="2430321" y="186299"/>
                    <a:pt x="2417925" y="184825"/>
                    <a:pt x="2405460" y="183708"/>
                  </a:cubicBezTo>
                  <a:cubicBezTo>
                    <a:pt x="2379365" y="181312"/>
                    <a:pt x="2353144" y="179792"/>
                    <a:pt x="2326981" y="177926"/>
                  </a:cubicBezTo>
                  <a:cubicBezTo>
                    <a:pt x="2210750" y="169645"/>
                    <a:pt x="2094576" y="161652"/>
                    <a:pt x="1978390" y="153785"/>
                  </a:cubicBezTo>
                  <a:cubicBezTo>
                    <a:pt x="1863910" y="146011"/>
                    <a:pt x="1749487" y="138191"/>
                    <a:pt x="1635064" y="130474"/>
                  </a:cubicBezTo>
                  <a:cubicBezTo>
                    <a:pt x="1520641" y="122769"/>
                    <a:pt x="1406207" y="115225"/>
                    <a:pt x="1291784" y="107750"/>
                  </a:cubicBezTo>
                  <a:cubicBezTo>
                    <a:pt x="1175425" y="100114"/>
                    <a:pt x="1059067" y="92351"/>
                    <a:pt x="942709" y="84300"/>
                  </a:cubicBezTo>
                  <a:cubicBezTo>
                    <a:pt x="828344" y="76353"/>
                    <a:pt x="713921" y="68648"/>
                    <a:pt x="599567" y="60643"/>
                  </a:cubicBezTo>
                  <a:cubicBezTo>
                    <a:pt x="486792" y="52685"/>
                    <a:pt x="373947" y="45002"/>
                    <a:pt x="261160" y="37516"/>
                  </a:cubicBezTo>
                  <a:cubicBezTo>
                    <a:pt x="216794" y="34498"/>
                    <a:pt x="172428" y="31607"/>
                    <a:pt x="128005" y="28532"/>
                  </a:cubicBezTo>
                  <a:cubicBezTo>
                    <a:pt x="105182" y="26977"/>
                    <a:pt x="82291" y="25365"/>
                    <a:pt x="59469" y="23810"/>
                  </a:cubicBezTo>
                  <a:cubicBezTo>
                    <a:pt x="49054" y="23084"/>
                    <a:pt x="38639" y="22244"/>
                    <a:pt x="28225" y="21403"/>
                  </a:cubicBezTo>
                  <a:cubicBezTo>
                    <a:pt x="23075" y="20988"/>
                    <a:pt x="17983" y="20631"/>
                    <a:pt x="12845" y="19975"/>
                  </a:cubicBezTo>
                  <a:cubicBezTo>
                    <a:pt x="10898" y="19721"/>
                    <a:pt x="8916" y="19410"/>
                    <a:pt x="7303" y="18903"/>
                  </a:cubicBezTo>
                  <a:cubicBezTo>
                    <a:pt x="2695" y="17855"/>
                    <a:pt x="-416" y="13387"/>
                    <a:pt x="45" y="8699"/>
                  </a:cubicBezTo>
                  <a:cubicBezTo>
                    <a:pt x="575" y="3793"/>
                    <a:pt x="4515" y="671"/>
                    <a:pt x="8040" y="337"/>
                  </a:cubicBezTo>
                  <a:cubicBezTo>
                    <a:pt x="9872" y="-89"/>
                    <a:pt x="11796" y="15"/>
                    <a:pt x="13674" y="3"/>
                  </a:cubicBezTo>
                  <a:cubicBezTo>
                    <a:pt x="20068" y="-20"/>
                    <a:pt x="26508" y="429"/>
                    <a:pt x="32879" y="821"/>
                  </a:cubicBezTo>
                  <a:cubicBezTo>
                    <a:pt x="46692" y="1512"/>
                    <a:pt x="60505" y="2433"/>
                    <a:pt x="74319" y="3355"/>
                  </a:cubicBezTo>
                  <a:cubicBezTo>
                    <a:pt x="103005" y="5221"/>
                    <a:pt x="131737" y="7098"/>
                    <a:pt x="160424" y="9021"/>
                  </a:cubicBezTo>
                  <a:cubicBezTo>
                    <a:pt x="215262" y="12707"/>
                    <a:pt x="270112" y="16496"/>
                    <a:pt x="324892" y="20239"/>
                  </a:cubicBezTo>
                  <a:cubicBezTo>
                    <a:pt x="439903" y="28083"/>
                    <a:pt x="554925" y="35339"/>
                    <a:pt x="669935" y="43125"/>
                  </a:cubicBezTo>
                  <a:cubicBezTo>
                    <a:pt x="785994" y="50934"/>
                    <a:pt x="902076" y="58455"/>
                    <a:pt x="1018134" y="66206"/>
                  </a:cubicBezTo>
                  <a:cubicBezTo>
                    <a:pt x="1134205" y="73900"/>
                    <a:pt x="1250206" y="81939"/>
                    <a:pt x="1366253" y="90105"/>
                  </a:cubicBezTo>
                  <a:cubicBezTo>
                    <a:pt x="1482254" y="98202"/>
                    <a:pt x="1598313" y="106068"/>
                    <a:pt x="1714383" y="113877"/>
                  </a:cubicBezTo>
                  <a:cubicBezTo>
                    <a:pt x="1828046" y="121513"/>
                    <a:pt x="1941708" y="129080"/>
                    <a:pt x="2055382" y="136774"/>
                  </a:cubicBezTo>
                  <a:cubicBezTo>
                    <a:pt x="2111926" y="140552"/>
                    <a:pt x="2168400" y="144330"/>
                    <a:pt x="2224943" y="148050"/>
                  </a:cubicBezTo>
                  <a:cubicBezTo>
                    <a:pt x="2252984" y="149904"/>
                    <a:pt x="2281025" y="151586"/>
                    <a:pt x="2309055" y="153383"/>
                  </a:cubicBezTo>
                  <a:cubicBezTo>
                    <a:pt x="2336624" y="155168"/>
                    <a:pt x="2364250" y="157068"/>
                    <a:pt x="2391819" y="158680"/>
                  </a:cubicBezTo>
                  <a:cubicBezTo>
                    <a:pt x="2398904" y="159084"/>
                    <a:pt x="2405990" y="159440"/>
                    <a:pt x="2411496" y="159683"/>
                  </a:cubicBezTo>
                  <a:cubicBezTo>
                    <a:pt x="2428605" y="160328"/>
                    <a:pt x="2445701" y="160811"/>
                    <a:pt x="2462798" y="161928"/>
                  </a:cubicBezTo>
                  <a:cubicBezTo>
                    <a:pt x="2482809" y="163299"/>
                    <a:pt x="2502832" y="164601"/>
                    <a:pt x="2522855" y="165971"/>
                  </a:cubicBezTo>
                  <a:cubicBezTo>
                    <a:pt x="2563119" y="168712"/>
                    <a:pt x="2603326" y="171453"/>
                    <a:pt x="2643545" y="174126"/>
                  </a:cubicBezTo>
                  <a:cubicBezTo>
                    <a:pt x="2650860" y="174598"/>
                    <a:pt x="2656252" y="181819"/>
                    <a:pt x="2655550" y="188891"/>
                  </a:cubicBezTo>
                  <a:cubicBezTo>
                    <a:pt x="2654755" y="196135"/>
                    <a:pt x="2648464" y="201042"/>
                    <a:pt x="2641425" y="200869"/>
                  </a:cubicBezTo>
                  <a:cubicBezTo>
                    <a:pt x="2641183" y="200904"/>
                    <a:pt x="2640953" y="200892"/>
                    <a:pt x="2640711" y="200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7492419" y="-1947371"/>
              <a:ext cx="3492814" cy="5319445"/>
            </a:xfrm>
            <a:custGeom>
              <a:avLst/>
              <a:gdLst/>
              <a:ahLst/>
              <a:cxnLst/>
              <a:rect l="l" t="t" r="r" b="b"/>
              <a:pathLst>
                <a:path w="3492814" h="5319445" extrusionOk="0">
                  <a:moveTo>
                    <a:pt x="3492282" y="319534"/>
                  </a:moveTo>
                  <a:cubicBezTo>
                    <a:pt x="3495035" y="414577"/>
                    <a:pt x="3486533" y="509378"/>
                    <a:pt x="3480208" y="604063"/>
                  </a:cubicBezTo>
                  <a:cubicBezTo>
                    <a:pt x="3461752" y="927199"/>
                    <a:pt x="3453837" y="1250923"/>
                    <a:pt x="3438423" y="1574174"/>
                  </a:cubicBezTo>
                  <a:cubicBezTo>
                    <a:pt x="3397744" y="2329552"/>
                    <a:pt x="3346177" y="3084342"/>
                    <a:pt x="3293666" y="3838948"/>
                  </a:cubicBezTo>
                  <a:cubicBezTo>
                    <a:pt x="3269461" y="4235382"/>
                    <a:pt x="3242261" y="4631942"/>
                    <a:pt x="3200361" y="5026855"/>
                  </a:cubicBezTo>
                  <a:cubicBezTo>
                    <a:pt x="3189750" y="5110876"/>
                    <a:pt x="3176213" y="5195138"/>
                    <a:pt x="3178909" y="5280091"/>
                  </a:cubicBezTo>
                  <a:cubicBezTo>
                    <a:pt x="3179025" y="5285136"/>
                    <a:pt x="3178091" y="5289996"/>
                    <a:pt x="3176271" y="5294511"/>
                  </a:cubicBezTo>
                  <a:cubicBezTo>
                    <a:pt x="3176271" y="5294511"/>
                    <a:pt x="3176271" y="5294511"/>
                    <a:pt x="3176271" y="5294569"/>
                  </a:cubicBezTo>
                  <a:cubicBezTo>
                    <a:pt x="3171813" y="5310624"/>
                    <a:pt x="3154532" y="5323743"/>
                    <a:pt x="3129555" y="5318122"/>
                  </a:cubicBezTo>
                  <a:cubicBezTo>
                    <a:pt x="2985616" y="5314310"/>
                    <a:pt x="2839972" y="5284433"/>
                    <a:pt x="2693338" y="5281439"/>
                  </a:cubicBezTo>
                  <a:cubicBezTo>
                    <a:pt x="1858519" y="5241185"/>
                    <a:pt x="1022951" y="5208486"/>
                    <a:pt x="189710" y="5142284"/>
                  </a:cubicBezTo>
                  <a:cubicBezTo>
                    <a:pt x="145517" y="5139059"/>
                    <a:pt x="103317" y="5139819"/>
                    <a:pt x="59781" y="5138886"/>
                  </a:cubicBezTo>
                  <a:cubicBezTo>
                    <a:pt x="33940" y="5143101"/>
                    <a:pt x="1521" y="5135489"/>
                    <a:pt x="0" y="5103965"/>
                  </a:cubicBezTo>
                  <a:cubicBezTo>
                    <a:pt x="58" y="5099393"/>
                    <a:pt x="530" y="5095350"/>
                    <a:pt x="1463" y="5091722"/>
                  </a:cubicBezTo>
                  <a:cubicBezTo>
                    <a:pt x="-1590" y="5066349"/>
                    <a:pt x="14297" y="5031082"/>
                    <a:pt x="14009" y="5008174"/>
                  </a:cubicBezTo>
                  <a:cubicBezTo>
                    <a:pt x="14654" y="5005709"/>
                    <a:pt x="15242" y="5002956"/>
                    <a:pt x="15714" y="4999973"/>
                  </a:cubicBezTo>
                  <a:cubicBezTo>
                    <a:pt x="19055" y="4836205"/>
                    <a:pt x="46428" y="4674488"/>
                    <a:pt x="59965" y="4511376"/>
                  </a:cubicBezTo>
                  <a:cubicBezTo>
                    <a:pt x="73974" y="4301089"/>
                    <a:pt x="71808" y="4089984"/>
                    <a:pt x="81831" y="3879397"/>
                  </a:cubicBezTo>
                  <a:cubicBezTo>
                    <a:pt x="92200" y="3541554"/>
                    <a:pt x="112660" y="3203997"/>
                    <a:pt x="125494" y="2866211"/>
                  </a:cubicBezTo>
                  <a:cubicBezTo>
                    <a:pt x="146128" y="2315788"/>
                    <a:pt x="161070" y="1765261"/>
                    <a:pt x="167279" y="1214493"/>
                  </a:cubicBezTo>
                  <a:cubicBezTo>
                    <a:pt x="173432" y="866986"/>
                    <a:pt x="177245" y="517647"/>
                    <a:pt x="225770" y="172951"/>
                  </a:cubicBezTo>
                  <a:cubicBezTo>
                    <a:pt x="234618" y="132996"/>
                    <a:pt x="236380" y="88700"/>
                    <a:pt x="254491" y="51786"/>
                  </a:cubicBezTo>
                  <a:cubicBezTo>
                    <a:pt x="252855" y="47098"/>
                    <a:pt x="252152" y="41996"/>
                    <a:pt x="252555" y="36606"/>
                  </a:cubicBezTo>
                  <a:cubicBezTo>
                    <a:pt x="254134" y="15517"/>
                    <a:pt x="273419" y="-1886"/>
                    <a:pt x="294870" y="164"/>
                  </a:cubicBezTo>
                  <a:cubicBezTo>
                    <a:pt x="373637" y="7259"/>
                    <a:pt x="452645" y="12880"/>
                    <a:pt x="531354" y="21380"/>
                  </a:cubicBezTo>
                  <a:cubicBezTo>
                    <a:pt x="944772" y="60171"/>
                    <a:pt x="1358432" y="97614"/>
                    <a:pt x="1772852" y="123275"/>
                  </a:cubicBezTo>
                  <a:cubicBezTo>
                    <a:pt x="2271487" y="152806"/>
                    <a:pt x="2770768" y="168747"/>
                    <a:pt x="3266420" y="234489"/>
                  </a:cubicBezTo>
                  <a:cubicBezTo>
                    <a:pt x="3315648" y="239234"/>
                    <a:pt x="3364887" y="244094"/>
                    <a:pt x="3414114" y="248552"/>
                  </a:cubicBezTo>
                  <a:cubicBezTo>
                    <a:pt x="3432582" y="250832"/>
                    <a:pt x="3452155" y="250072"/>
                    <a:pt x="3468676" y="259620"/>
                  </a:cubicBezTo>
                  <a:cubicBezTo>
                    <a:pt x="3474183" y="263018"/>
                    <a:pt x="3478054" y="267936"/>
                    <a:pt x="3480277" y="273510"/>
                  </a:cubicBezTo>
                  <a:cubicBezTo>
                    <a:pt x="3490876" y="283968"/>
                    <a:pt x="3493687" y="302719"/>
                    <a:pt x="3492282" y="319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0448530" y="3309749"/>
              <a:ext cx="246805" cy="66995"/>
            </a:xfrm>
            <a:custGeom>
              <a:avLst/>
              <a:gdLst/>
              <a:ahLst/>
              <a:cxnLst/>
              <a:rect l="l" t="t" r="r" b="b"/>
              <a:pathLst>
                <a:path w="246805" h="66995" extrusionOk="0">
                  <a:moveTo>
                    <a:pt x="202545" y="65194"/>
                  </a:moveTo>
                  <a:cubicBezTo>
                    <a:pt x="148560" y="59274"/>
                    <a:pt x="94574" y="53734"/>
                    <a:pt x="41084" y="43979"/>
                  </a:cubicBezTo>
                  <a:cubicBezTo>
                    <a:pt x="24759" y="41295"/>
                    <a:pt x="-1981" y="40662"/>
                    <a:pt x="116" y="17730"/>
                  </a:cubicBezTo>
                  <a:cubicBezTo>
                    <a:pt x="7409" y="-13840"/>
                    <a:pt x="48088" y="6420"/>
                    <a:pt x="70150" y="6190"/>
                  </a:cubicBezTo>
                  <a:cubicBezTo>
                    <a:pt x="124309" y="14091"/>
                    <a:pt x="179331" y="17051"/>
                    <a:pt x="232672" y="29570"/>
                  </a:cubicBezTo>
                  <a:cubicBezTo>
                    <a:pt x="253778" y="35202"/>
                    <a:pt x="250321" y="66173"/>
                    <a:pt x="228455" y="66898"/>
                  </a:cubicBezTo>
                  <a:cubicBezTo>
                    <a:pt x="219861" y="67359"/>
                    <a:pt x="210990" y="66069"/>
                    <a:pt x="202545" y="65194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0657291" y="-1658340"/>
              <a:ext cx="313804" cy="5051619"/>
            </a:xfrm>
            <a:custGeom>
              <a:avLst/>
              <a:gdLst/>
              <a:ahLst/>
              <a:cxnLst/>
              <a:rect l="l" t="t" r="r" b="b"/>
              <a:pathLst>
                <a:path w="313804" h="5051619" extrusionOk="0">
                  <a:moveTo>
                    <a:pt x="25294" y="5051608"/>
                  </a:moveTo>
                  <a:cubicBezTo>
                    <a:pt x="11458" y="5051320"/>
                    <a:pt x="-674" y="5039250"/>
                    <a:pt x="29" y="5025187"/>
                  </a:cubicBezTo>
                  <a:cubicBezTo>
                    <a:pt x="5478" y="4915563"/>
                    <a:pt x="11872" y="4806054"/>
                    <a:pt x="17725" y="4696430"/>
                  </a:cubicBezTo>
                  <a:cubicBezTo>
                    <a:pt x="23589" y="4586922"/>
                    <a:pt x="29326" y="4477355"/>
                    <a:pt x="35075" y="4367847"/>
                  </a:cubicBezTo>
                  <a:cubicBezTo>
                    <a:pt x="46860" y="4144786"/>
                    <a:pt x="59280" y="3921841"/>
                    <a:pt x="71238" y="3698781"/>
                  </a:cubicBezTo>
                  <a:cubicBezTo>
                    <a:pt x="82551" y="3487377"/>
                    <a:pt x="93680" y="3275915"/>
                    <a:pt x="104993" y="3064464"/>
                  </a:cubicBezTo>
                  <a:cubicBezTo>
                    <a:pt x="117009" y="2838479"/>
                    <a:pt x="129141" y="2612482"/>
                    <a:pt x="141272" y="2386554"/>
                  </a:cubicBezTo>
                  <a:cubicBezTo>
                    <a:pt x="152528" y="2176324"/>
                    <a:pt x="164244" y="1966152"/>
                    <a:pt x="175673" y="1755922"/>
                  </a:cubicBezTo>
                  <a:cubicBezTo>
                    <a:pt x="187977" y="1529465"/>
                    <a:pt x="200108" y="1302949"/>
                    <a:pt x="212481" y="1076480"/>
                  </a:cubicBezTo>
                  <a:cubicBezTo>
                    <a:pt x="224140" y="861920"/>
                    <a:pt x="236455" y="647348"/>
                    <a:pt x="248587" y="432845"/>
                  </a:cubicBezTo>
                  <a:cubicBezTo>
                    <a:pt x="252746" y="359951"/>
                    <a:pt x="256974" y="287068"/>
                    <a:pt x="261306" y="214231"/>
                  </a:cubicBezTo>
                  <a:cubicBezTo>
                    <a:pt x="263356" y="180300"/>
                    <a:pt x="265407" y="146324"/>
                    <a:pt x="267688" y="112393"/>
                  </a:cubicBezTo>
                  <a:cubicBezTo>
                    <a:pt x="268920" y="93815"/>
                    <a:pt x="270153" y="75191"/>
                    <a:pt x="271732" y="56614"/>
                  </a:cubicBezTo>
                  <a:cubicBezTo>
                    <a:pt x="272434" y="47941"/>
                    <a:pt x="273195" y="39268"/>
                    <a:pt x="273955" y="30595"/>
                  </a:cubicBezTo>
                  <a:cubicBezTo>
                    <a:pt x="274543" y="24146"/>
                    <a:pt x="274831" y="17592"/>
                    <a:pt x="276997" y="11995"/>
                  </a:cubicBezTo>
                  <a:cubicBezTo>
                    <a:pt x="279900" y="4888"/>
                    <a:pt x="286789" y="-179"/>
                    <a:pt x="294992" y="5"/>
                  </a:cubicBezTo>
                  <a:cubicBezTo>
                    <a:pt x="304369" y="224"/>
                    <a:pt x="312768" y="7894"/>
                    <a:pt x="313482" y="17258"/>
                  </a:cubicBezTo>
                  <a:cubicBezTo>
                    <a:pt x="313805" y="19769"/>
                    <a:pt x="313805" y="22349"/>
                    <a:pt x="313805" y="24791"/>
                  </a:cubicBezTo>
                  <a:cubicBezTo>
                    <a:pt x="313805" y="31701"/>
                    <a:pt x="313632" y="38554"/>
                    <a:pt x="313517" y="45476"/>
                  </a:cubicBezTo>
                  <a:cubicBezTo>
                    <a:pt x="313229" y="58422"/>
                    <a:pt x="312872" y="71310"/>
                    <a:pt x="312457" y="84267"/>
                  </a:cubicBezTo>
                  <a:cubicBezTo>
                    <a:pt x="311639" y="109986"/>
                    <a:pt x="310349" y="135716"/>
                    <a:pt x="309174" y="161435"/>
                  </a:cubicBezTo>
                  <a:cubicBezTo>
                    <a:pt x="306535" y="218619"/>
                    <a:pt x="303840" y="275804"/>
                    <a:pt x="301029" y="332988"/>
                  </a:cubicBezTo>
                  <a:cubicBezTo>
                    <a:pt x="295925" y="437522"/>
                    <a:pt x="290591" y="542101"/>
                    <a:pt x="285384" y="646692"/>
                  </a:cubicBezTo>
                  <a:cubicBezTo>
                    <a:pt x="274715" y="861252"/>
                    <a:pt x="263229" y="1075766"/>
                    <a:pt x="251801" y="1290326"/>
                  </a:cubicBezTo>
                  <a:cubicBezTo>
                    <a:pt x="239843" y="1514561"/>
                    <a:pt x="227884" y="1738853"/>
                    <a:pt x="216110" y="1963146"/>
                  </a:cubicBezTo>
                  <a:cubicBezTo>
                    <a:pt x="204739" y="2179941"/>
                    <a:pt x="193195" y="2396666"/>
                    <a:pt x="181537" y="2613403"/>
                  </a:cubicBezTo>
                  <a:cubicBezTo>
                    <a:pt x="169751" y="2832950"/>
                    <a:pt x="157919" y="3052498"/>
                    <a:pt x="146018" y="3271987"/>
                  </a:cubicBezTo>
                  <a:cubicBezTo>
                    <a:pt x="133887" y="3494990"/>
                    <a:pt x="121871" y="3717935"/>
                    <a:pt x="109970" y="3940937"/>
                  </a:cubicBezTo>
                  <a:cubicBezTo>
                    <a:pt x="98542" y="4156085"/>
                    <a:pt x="87113" y="4371244"/>
                    <a:pt x="75386" y="4586449"/>
                  </a:cubicBezTo>
                  <a:cubicBezTo>
                    <a:pt x="71342" y="4659919"/>
                    <a:pt x="67356" y="4733401"/>
                    <a:pt x="63427" y="4806929"/>
                  </a:cubicBezTo>
                  <a:cubicBezTo>
                    <a:pt x="59498" y="4880112"/>
                    <a:pt x="55927" y="4953294"/>
                    <a:pt x="51711" y="5026419"/>
                  </a:cubicBezTo>
                  <a:cubicBezTo>
                    <a:pt x="50904" y="5040217"/>
                    <a:pt x="40029" y="5051619"/>
                    <a:pt x="25916" y="5051619"/>
                  </a:cubicBezTo>
                  <a:cubicBezTo>
                    <a:pt x="25720" y="5051608"/>
                    <a:pt x="25513" y="5051608"/>
                    <a:pt x="25294" y="5051608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9005845" y="3234066"/>
              <a:ext cx="1698878" cy="160837"/>
            </a:xfrm>
            <a:custGeom>
              <a:avLst/>
              <a:gdLst/>
              <a:ahLst/>
              <a:cxnLst/>
              <a:rect l="l" t="t" r="r" b="b"/>
              <a:pathLst>
                <a:path w="1698878" h="160837" extrusionOk="0">
                  <a:moveTo>
                    <a:pt x="1661093" y="160709"/>
                  </a:moveTo>
                  <a:cubicBezTo>
                    <a:pt x="1649665" y="160479"/>
                    <a:pt x="1638179" y="159650"/>
                    <a:pt x="1626751" y="158947"/>
                  </a:cubicBezTo>
                  <a:cubicBezTo>
                    <a:pt x="1604884" y="157657"/>
                    <a:pt x="1583030" y="156252"/>
                    <a:pt x="1561164" y="154847"/>
                  </a:cubicBezTo>
                  <a:cubicBezTo>
                    <a:pt x="1516971" y="151922"/>
                    <a:pt x="1472777" y="148985"/>
                    <a:pt x="1428596" y="145702"/>
                  </a:cubicBezTo>
                  <a:cubicBezTo>
                    <a:pt x="1341269" y="139195"/>
                    <a:pt x="1253828" y="134219"/>
                    <a:pt x="1166501" y="127424"/>
                  </a:cubicBezTo>
                  <a:cubicBezTo>
                    <a:pt x="1076249" y="120329"/>
                    <a:pt x="986042" y="112889"/>
                    <a:pt x="895732" y="106209"/>
                  </a:cubicBezTo>
                  <a:cubicBezTo>
                    <a:pt x="808763" y="99759"/>
                    <a:pt x="721782" y="92790"/>
                    <a:pt x="634744" y="86755"/>
                  </a:cubicBezTo>
                  <a:cubicBezTo>
                    <a:pt x="549941" y="80835"/>
                    <a:pt x="465137" y="74397"/>
                    <a:pt x="380380" y="67832"/>
                  </a:cubicBezTo>
                  <a:cubicBezTo>
                    <a:pt x="294816" y="61209"/>
                    <a:pt x="209184" y="55416"/>
                    <a:pt x="123562" y="49496"/>
                  </a:cubicBezTo>
                  <a:cubicBezTo>
                    <a:pt x="88632" y="47089"/>
                    <a:pt x="53586" y="45223"/>
                    <a:pt x="18713" y="41998"/>
                  </a:cubicBezTo>
                  <a:cubicBezTo>
                    <a:pt x="7285" y="40939"/>
                    <a:pt x="-1160" y="29870"/>
                    <a:pt x="130" y="18618"/>
                  </a:cubicBezTo>
                  <a:cubicBezTo>
                    <a:pt x="1478" y="6662"/>
                    <a:pt x="12031" y="-605"/>
                    <a:pt x="23517" y="40"/>
                  </a:cubicBezTo>
                  <a:cubicBezTo>
                    <a:pt x="65245" y="2263"/>
                    <a:pt x="106915" y="6305"/>
                    <a:pt x="148585" y="9358"/>
                  </a:cubicBezTo>
                  <a:cubicBezTo>
                    <a:pt x="190958" y="12525"/>
                    <a:pt x="233273" y="15750"/>
                    <a:pt x="275646" y="18963"/>
                  </a:cubicBezTo>
                  <a:cubicBezTo>
                    <a:pt x="359919" y="25470"/>
                    <a:pt x="444320" y="30918"/>
                    <a:pt x="528662" y="36896"/>
                  </a:cubicBezTo>
                  <a:cubicBezTo>
                    <a:pt x="615631" y="42989"/>
                    <a:pt x="702554" y="49669"/>
                    <a:pt x="789524" y="55762"/>
                  </a:cubicBezTo>
                  <a:cubicBezTo>
                    <a:pt x="878198" y="61970"/>
                    <a:pt x="966814" y="68477"/>
                    <a:pt x="1055546" y="74213"/>
                  </a:cubicBezTo>
                  <a:cubicBezTo>
                    <a:pt x="1145626" y="80075"/>
                    <a:pt x="1235648" y="86341"/>
                    <a:pt x="1325613" y="93723"/>
                  </a:cubicBezTo>
                  <a:cubicBezTo>
                    <a:pt x="1412179" y="100749"/>
                    <a:pt x="1498802" y="106554"/>
                    <a:pt x="1585368" y="113591"/>
                  </a:cubicBezTo>
                  <a:cubicBezTo>
                    <a:pt x="1606002" y="115227"/>
                    <a:pt x="1626624" y="116989"/>
                    <a:pt x="1647200" y="118866"/>
                  </a:cubicBezTo>
                  <a:cubicBezTo>
                    <a:pt x="1657107" y="119741"/>
                    <a:pt x="1667003" y="120801"/>
                    <a:pt x="1676796" y="122321"/>
                  </a:cubicBezTo>
                  <a:cubicBezTo>
                    <a:pt x="1682775" y="123254"/>
                    <a:pt x="1688639" y="124026"/>
                    <a:pt x="1693202" y="128414"/>
                  </a:cubicBezTo>
                  <a:cubicBezTo>
                    <a:pt x="1700171" y="134979"/>
                    <a:pt x="1700471" y="145057"/>
                    <a:pt x="1695483" y="152843"/>
                  </a:cubicBezTo>
                  <a:cubicBezTo>
                    <a:pt x="1691612" y="158993"/>
                    <a:pt x="1684227" y="160698"/>
                    <a:pt x="1677487" y="160813"/>
                  </a:cubicBezTo>
                  <a:cubicBezTo>
                    <a:pt x="1676024" y="160825"/>
                    <a:pt x="1674561" y="160836"/>
                    <a:pt x="1673098" y="160836"/>
                  </a:cubicBezTo>
                  <a:cubicBezTo>
                    <a:pt x="1669100" y="160848"/>
                    <a:pt x="1665080" y="160802"/>
                    <a:pt x="1661093" y="160709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215;p6"/>
            <p:cNvGrpSpPr/>
            <p:nvPr/>
          </p:nvGrpSpPr>
          <p:grpSpPr>
            <a:xfrm>
              <a:off x="17897945" y="2027562"/>
              <a:ext cx="2399665" cy="791729"/>
              <a:chOff x="17897945" y="2027562"/>
              <a:chExt cx="2399665" cy="791729"/>
            </a:xfrm>
          </p:grpSpPr>
          <p:sp>
            <p:nvSpPr>
              <p:cNvPr id="216" name="Google Shape;216;p6"/>
              <p:cNvSpPr/>
              <p:nvPr/>
            </p:nvSpPr>
            <p:spPr>
              <a:xfrm>
                <a:off x="17897945" y="2027562"/>
                <a:ext cx="2399665" cy="149833"/>
              </a:xfrm>
              <a:custGeom>
                <a:avLst/>
                <a:gdLst/>
                <a:ahLst/>
                <a:cxnLst/>
                <a:rect l="l" t="t" r="r" b="b"/>
                <a:pathLst>
                  <a:path w="2399665" h="149833" extrusionOk="0">
                    <a:moveTo>
                      <a:pt x="2379412" y="99594"/>
                    </a:moveTo>
                    <a:cubicBezTo>
                      <a:pt x="2376440" y="99110"/>
                      <a:pt x="2373467" y="98695"/>
                      <a:pt x="2370472" y="98281"/>
                    </a:cubicBezTo>
                    <a:cubicBezTo>
                      <a:pt x="2349908" y="95297"/>
                      <a:pt x="2329459" y="92038"/>
                      <a:pt x="2308849" y="89815"/>
                    </a:cubicBezTo>
                    <a:cubicBezTo>
                      <a:pt x="2298180" y="88641"/>
                      <a:pt x="2287454" y="87938"/>
                      <a:pt x="2276671" y="87477"/>
                    </a:cubicBezTo>
                    <a:cubicBezTo>
                      <a:pt x="2266303" y="87028"/>
                      <a:pt x="2255980" y="86740"/>
                      <a:pt x="2245669" y="85531"/>
                    </a:cubicBezTo>
                    <a:cubicBezTo>
                      <a:pt x="2237801" y="84252"/>
                      <a:pt x="2229978" y="82847"/>
                      <a:pt x="2222052" y="82087"/>
                    </a:cubicBezTo>
                    <a:cubicBezTo>
                      <a:pt x="2214022" y="81327"/>
                      <a:pt x="2205992" y="80509"/>
                      <a:pt x="2197962" y="79622"/>
                    </a:cubicBezTo>
                    <a:cubicBezTo>
                      <a:pt x="2186361" y="78390"/>
                      <a:pt x="2174806" y="77158"/>
                      <a:pt x="2163205" y="76340"/>
                    </a:cubicBezTo>
                    <a:cubicBezTo>
                      <a:pt x="2151073" y="75464"/>
                      <a:pt x="2139000" y="73702"/>
                      <a:pt x="2126811" y="73357"/>
                    </a:cubicBezTo>
                    <a:cubicBezTo>
                      <a:pt x="2102433" y="72712"/>
                      <a:pt x="2077986" y="72297"/>
                      <a:pt x="2053609" y="71652"/>
                    </a:cubicBezTo>
                    <a:cubicBezTo>
                      <a:pt x="2001386" y="70189"/>
                      <a:pt x="1949174" y="68427"/>
                      <a:pt x="1896951" y="66377"/>
                    </a:cubicBezTo>
                    <a:cubicBezTo>
                      <a:pt x="1793865" y="62334"/>
                      <a:pt x="1690709" y="59697"/>
                      <a:pt x="1587554" y="55182"/>
                    </a:cubicBezTo>
                    <a:cubicBezTo>
                      <a:pt x="1485112" y="50667"/>
                      <a:pt x="1382659" y="46337"/>
                      <a:pt x="1280160" y="42236"/>
                    </a:cubicBezTo>
                    <a:cubicBezTo>
                      <a:pt x="1172258" y="37906"/>
                      <a:pt x="1064367" y="34266"/>
                      <a:pt x="956408" y="30753"/>
                    </a:cubicBezTo>
                    <a:cubicBezTo>
                      <a:pt x="856777" y="27529"/>
                      <a:pt x="757193" y="23843"/>
                      <a:pt x="657563" y="20503"/>
                    </a:cubicBezTo>
                    <a:cubicBezTo>
                      <a:pt x="552828" y="17105"/>
                      <a:pt x="448152" y="13765"/>
                      <a:pt x="343545" y="8663"/>
                    </a:cubicBezTo>
                    <a:cubicBezTo>
                      <a:pt x="290504" y="6083"/>
                      <a:pt x="237520" y="3215"/>
                      <a:pt x="184480" y="1165"/>
                    </a:cubicBezTo>
                    <a:cubicBezTo>
                      <a:pt x="159157" y="174"/>
                      <a:pt x="133720" y="347"/>
                      <a:pt x="108466" y="232"/>
                    </a:cubicBezTo>
                    <a:cubicBezTo>
                      <a:pt x="95978" y="174"/>
                      <a:pt x="83559" y="-125"/>
                      <a:pt x="71070" y="59"/>
                    </a:cubicBezTo>
                    <a:cubicBezTo>
                      <a:pt x="63098" y="174"/>
                      <a:pt x="55126" y="289"/>
                      <a:pt x="47154" y="416"/>
                    </a:cubicBezTo>
                    <a:cubicBezTo>
                      <a:pt x="35195" y="589"/>
                      <a:pt x="21889" y="1119"/>
                      <a:pt x="11048" y="6451"/>
                    </a:cubicBezTo>
                    <a:cubicBezTo>
                      <a:pt x="1025" y="11369"/>
                      <a:pt x="-3721" y="25674"/>
                      <a:pt x="3433" y="34980"/>
                    </a:cubicBezTo>
                    <a:cubicBezTo>
                      <a:pt x="3433" y="34980"/>
                      <a:pt x="3433" y="34980"/>
                      <a:pt x="3433" y="35038"/>
                    </a:cubicBezTo>
                    <a:cubicBezTo>
                      <a:pt x="4481" y="36397"/>
                      <a:pt x="5633" y="37618"/>
                      <a:pt x="6878" y="38700"/>
                    </a:cubicBezTo>
                    <a:cubicBezTo>
                      <a:pt x="6843" y="38735"/>
                      <a:pt x="6808" y="38758"/>
                      <a:pt x="6774" y="38781"/>
                    </a:cubicBezTo>
                    <a:cubicBezTo>
                      <a:pt x="9827" y="41591"/>
                      <a:pt x="14043" y="43296"/>
                      <a:pt x="18202" y="43584"/>
                    </a:cubicBezTo>
                    <a:cubicBezTo>
                      <a:pt x="21371" y="43814"/>
                      <a:pt x="24412" y="43054"/>
                      <a:pt x="27580" y="42996"/>
                    </a:cubicBezTo>
                    <a:cubicBezTo>
                      <a:pt x="31059" y="42904"/>
                      <a:pt x="34550" y="42801"/>
                      <a:pt x="38064" y="42778"/>
                    </a:cubicBezTo>
                    <a:cubicBezTo>
                      <a:pt x="62799" y="43204"/>
                      <a:pt x="87476" y="44586"/>
                      <a:pt x="112153" y="45692"/>
                    </a:cubicBezTo>
                    <a:cubicBezTo>
                      <a:pt x="136243" y="46751"/>
                      <a:pt x="160390" y="47684"/>
                      <a:pt x="184480" y="49262"/>
                    </a:cubicBezTo>
                    <a:cubicBezTo>
                      <a:pt x="236000" y="52602"/>
                      <a:pt x="287451" y="55827"/>
                      <a:pt x="338971" y="58695"/>
                    </a:cubicBezTo>
                    <a:cubicBezTo>
                      <a:pt x="443532" y="64442"/>
                      <a:pt x="548324" y="67483"/>
                      <a:pt x="652989" y="71053"/>
                    </a:cubicBezTo>
                    <a:cubicBezTo>
                      <a:pt x="752101" y="74508"/>
                      <a:pt x="851201" y="78148"/>
                      <a:pt x="950313" y="81304"/>
                    </a:cubicBezTo>
                    <a:cubicBezTo>
                      <a:pt x="1058215" y="84759"/>
                      <a:pt x="1166164" y="88157"/>
                      <a:pt x="1274066" y="92199"/>
                    </a:cubicBezTo>
                    <a:cubicBezTo>
                      <a:pt x="1377221" y="96069"/>
                      <a:pt x="1480366" y="100457"/>
                      <a:pt x="1583521" y="104615"/>
                    </a:cubicBezTo>
                    <a:cubicBezTo>
                      <a:pt x="1685905" y="108715"/>
                      <a:pt x="1788358" y="111998"/>
                      <a:pt x="1890799" y="115983"/>
                    </a:cubicBezTo>
                    <a:cubicBezTo>
                      <a:pt x="1943080" y="117976"/>
                      <a:pt x="1995303" y="119738"/>
                      <a:pt x="2047572" y="120728"/>
                    </a:cubicBezTo>
                    <a:cubicBezTo>
                      <a:pt x="2072537" y="121258"/>
                      <a:pt x="2097445" y="121719"/>
                      <a:pt x="2122410" y="122433"/>
                    </a:cubicBezTo>
                    <a:cubicBezTo>
                      <a:pt x="2144841" y="123101"/>
                      <a:pt x="2167214" y="126729"/>
                      <a:pt x="2189437" y="129965"/>
                    </a:cubicBezTo>
                    <a:lnTo>
                      <a:pt x="2189725" y="130011"/>
                    </a:lnTo>
                    <a:cubicBezTo>
                      <a:pt x="2190635" y="130138"/>
                      <a:pt x="2191545" y="130276"/>
                      <a:pt x="2192444" y="130403"/>
                    </a:cubicBezTo>
                    <a:cubicBezTo>
                      <a:pt x="2194057" y="130587"/>
                      <a:pt x="2197064" y="131025"/>
                      <a:pt x="2200059" y="131463"/>
                    </a:cubicBezTo>
                    <a:cubicBezTo>
                      <a:pt x="2212167" y="133259"/>
                      <a:pt x="2224725" y="135137"/>
                      <a:pt x="2237397" y="136438"/>
                    </a:cubicBezTo>
                    <a:cubicBezTo>
                      <a:pt x="2250589" y="137786"/>
                      <a:pt x="2263768" y="138316"/>
                      <a:pt x="2276959" y="139191"/>
                    </a:cubicBezTo>
                    <a:cubicBezTo>
                      <a:pt x="2302765" y="140872"/>
                      <a:pt x="2328514" y="143475"/>
                      <a:pt x="2354090" y="147104"/>
                    </a:cubicBezTo>
                    <a:cubicBezTo>
                      <a:pt x="2359044" y="147841"/>
                      <a:pt x="2364032" y="148635"/>
                      <a:pt x="2368975" y="149442"/>
                    </a:cubicBezTo>
                    <a:cubicBezTo>
                      <a:pt x="2370541" y="149706"/>
                      <a:pt x="2372097" y="149833"/>
                      <a:pt x="2373652" y="149833"/>
                    </a:cubicBezTo>
                    <a:cubicBezTo>
                      <a:pt x="2385645" y="149833"/>
                      <a:pt x="2396566" y="142162"/>
                      <a:pt x="2399159" y="129758"/>
                    </a:cubicBezTo>
                    <a:cubicBezTo>
                      <a:pt x="2401912" y="116697"/>
                      <a:pt x="2393179" y="101701"/>
                      <a:pt x="2379412" y="995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17909134" y="2356728"/>
                <a:ext cx="2354385" cy="139126"/>
              </a:xfrm>
              <a:custGeom>
                <a:avLst/>
                <a:gdLst/>
                <a:ahLst/>
                <a:cxnLst/>
                <a:rect l="l" t="t" r="r" b="b"/>
                <a:pathLst>
                  <a:path w="2354385" h="139126" extrusionOk="0">
                    <a:moveTo>
                      <a:pt x="2329963" y="86918"/>
                    </a:moveTo>
                    <a:cubicBezTo>
                      <a:pt x="2266784" y="83935"/>
                      <a:pt x="2203547" y="82000"/>
                      <a:pt x="2140368" y="79593"/>
                    </a:cubicBezTo>
                    <a:cubicBezTo>
                      <a:pt x="2043192" y="75907"/>
                      <a:pt x="1946027" y="70805"/>
                      <a:pt x="1848850" y="67050"/>
                    </a:cubicBezTo>
                    <a:cubicBezTo>
                      <a:pt x="1749036" y="63180"/>
                      <a:pt x="1649175" y="59379"/>
                      <a:pt x="1549360" y="55452"/>
                    </a:cubicBezTo>
                    <a:cubicBezTo>
                      <a:pt x="1446389" y="51352"/>
                      <a:pt x="1343348" y="47252"/>
                      <a:pt x="1240377" y="42852"/>
                    </a:cubicBezTo>
                    <a:cubicBezTo>
                      <a:pt x="1137164" y="38395"/>
                      <a:pt x="1033962" y="33949"/>
                      <a:pt x="930691" y="29849"/>
                    </a:cubicBezTo>
                    <a:cubicBezTo>
                      <a:pt x="826890" y="25748"/>
                      <a:pt x="723101" y="21936"/>
                      <a:pt x="619300" y="17951"/>
                    </a:cubicBezTo>
                    <a:cubicBezTo>
                      <a:pt x="521190" y="14196"/>
                      <a:pt x="423138" y="10626"/>
                      <a:pt x="325029" y="7516"/>
                    </a:cubicBezTo>
                    <a:cubicBezTo>
                      <a:pt x="271285" y="5754"/>
                      <a:pt x="217541" y="4003"/>
                      <a:pt x="163798" y="2656"/>
                    </a:cubicBezTo>
                    <a:cubicBezTo>
                      <a:pt x="139362" y="2011"/>
                      <a:pt x="114858" y="1250"/>
                      <a:pt x="90423" y="894"/>
                    </a:cubicBezTo>
                    <a:cubicBezTo>
                      <a:pt x="77589" y="663"/>
                      <a:pt x="64755" y="421"/>
                      <a:pt x="51921" y="306"/>
                    </a:cubicBezTo>
                    <a:cubicBezTo>
                      <a:pt x="45527" y="249"/>
                      <a:pt x="39087" y="191"/>
                      <a:pt x="32693" y="133"/>
                    </a:cubicBezTo>
                    <a:cubicBezTo>
                      <a:pt x="27071" y="133"/>
                      <a:pt x="20850" y="-454"/>
                      <a:pt x="15343" y="836"/>
                    </a:cubicBezTo>
                    <a:cubicBezTo>
                      <a:pt x="6956" y="2886"/>
                      <a:pt x="573" y="9624"/>
                      <a:pt x="43" y="18354"/>
                    </a:cubicBezTo>
                    <a:cubicBezTo>
                      <a:pt x="-544" y="26911"/>
                      <a:pt x="4905" y="35112"/>
                      <a:pt x="13050" y="37750"/>
                    </a:cubicBezTo>
                    <a:cubicBezTo>
                      <a:pt x="20492" y="40215"/>
                      <a:pt x="29167" y="39972"/>
                      <a:pt x="36967" y="40560"/>
                    </a:cubicBezTo>
                    <a:cubicBezTo>
                      <a:pt x="45054" y="41147"/>
                      <a:pt x="53142" y="41735"/>
                      <a:pt x="61229" y="42322"/>
                    </a:cubicBezTo>
                    <a:cubicBezTo>
                      <a:pt x="76114" y="43382"/>
                      <a:pt x="90999" y="44199"/>
                      <a:pt x="105883" y="45017"/>
                    </a:cubicBezTo>
                    <a:cubicBezTo>
                      <a:pt x="136597" y="46779"/>
                      <a:pt x="167300" y="48645"/>
                      <a:pt x="198071" y="50235"/>
                    </a:cubicBezTo>
                    <a:cubicBezTo>
                      <a:pt x="302506" y="55567"/>
                      <a:pt x="407009" y="60313"/>
                      <a:pt x="511513" y="65058"/>
                    </a:cubicBezTo>
                    <a:cubicBezTo>
                      <a:pt x="610095" y="69630"/>
                      <a:pt x="708735" y="73558"/>
                      <a:pt x="807363" y="77946"/>
                    </a:cubicBezTo>
                    <a:cubicBezTo>
                      <a:pt x="907995" y="82461"/>
                      <a:pt x="1008686" y="86388"/>
                      <a:pt x="1109307" y="90189"/>
                    </a:cubicBezTo>
                    <a:cubicBezTo>
                      <a:pt x="1215561" y="94231"/>
                      <a:pt x="1321874" y="98274"/>
                      <a:pt x="1428140" y="102605"/>
                    </a:cubicBezTo>
                    <a:cubicBezTo>
                      <a:pt x="1529936" y="106705"/>
                      <a:pt x="1631744" y="111047"/>
                      <a:pt x="1733552" y="115378"/>
                    </a:cubicBezTo>
                    <a:cubicBezTo>
                      <a:pt x="1831132" y="119478"/>
                      <a:pt x="1928711" y="123521"/>
                      <a:pt x="2026302" y="126918"/>
                    </a:cubicBezTo>
                    <a:cubicBezTo>
                      <a:pt x="2075415" y="128681"/>
                      <a:pt x="2124527" y="130546"/>
                      <a:pt x="2173640" y="132666"/>
                    </a:cubicBezTo>
                    <a:cubicBezTo>
                      <a:pt x="2224572" y="134888"/>
                      <a:pt x="2275563" y="137411"/>
                      <a:pt x="2326553" y="139115"/>
                    </a:cubicBezTo>
                    <a:cubicBezTo>
                      <a:pt x="2326864" y="139127"/>
                      <a:pt x="2327175" y="139127"/>
                      <a:pt x="2327486" y="139127"/>
                    </a:cubicBezTo>
                    <a:cubicBezTo>
                      <a:pt x="2341346" y="139127"/>
                      <a:pt x="2353419" y="128945"/>
                      <a:pt x="2354329" y="114733"/>
                    </a:cubicBezTo>
                    <a:cubicBezTo>
                      <a:pt x="2355274" y="100682"/>
                      <a:pt x="2344203" y="87621"/>
                      <a:pt x="2329963" y="869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7908469" y="2691437"/>
                <a:ext cx="2288643" cy="127854"/>
              </a:xfrm>
              <a:custGeom>
                <a:avLst/>
                <a:gdLst/>
                <a:ahLst/>
                <a:cxnLst/>
                <a:rect l="l" t="t" r="r" b="b"/>
                <a:pathLst>
                  <a:path w="2288643" h="127854" extrusionOk="0">
                    <a:moveTo>
                      <a:pt x="2260756" y="74609"/>
                    </a:moveTo>
                    <a:cubicBezTo>
                      <a:pt x="2255560" y="74563"/>
                      <a:pt x="2250411" y="74551"/>
                      <a:pt x="2245238" y="74470"/>
                    </a:cubicBezTo>
                    <a:cubicBezTo>
                      <a:pt x="2226851" y="73998"/>
                      <a:pt x="2208464" y="73249"/>
                      <a:pt x="2190077" y="72432"/>
                    </a:cubicBezTo>
                    <a:cubicBezTo>
                      <a:pt x="2089917" y="68274"/>
                      <a:pt x="1989756" y="64819"/>
                      <a:pt x="1889538" y="61179"/>
                    </a:cubicBezTo>
                    <a:cubicBezTo>
                      <a:pt x="1782166" y="57252"/>
                      <a:pt x="1674794" y="53439"/>
                      <a:pt x="1567364" y="49581"/>
                    </a:cubicBezTo>
                    <a:cubicBezTo>
                      <a:pt x="1469197" y="46068"/>
                      <a:pt x="1371030" y="42613"/>
                      <a:pt x="1272862" y="39088"/>
                    </a:cubicBezTo>
                    <a:cubicBezTo>
                      <a:pt x="1167195" y="35334"/>
                      <a:pt x="1061516" y="31590"/>
                      <a:pt x="955849" y="27836"/>
                    </a:cubicBezTo>
                    <a:cubicBezTo>
                      <a:pt x="845724" y="23908"/>
                      <a:pt x="735656" y="20038"/>
                      <a:pt x="625587" y="16180"/>
                    </a:cubicBezTo>
                    <a:cubicBezTo>
                      <a:pt x="526833" y="12782"/>
                      <a:pt x="428078" y="9270"/>
                      <a:pt x="329265" y="6632"/>
                    </a:cubicBezTo>
                    <a:cubicBezTo>
                      <a:pt x="276697" y="5227"/>
                      <a:pt x="224128" y="3822"/>
                      <a:pt x="171548" y="2705"/>
                    </a:cubicBezTo>
                    <a:cubicBezTo>
                      <a:pt x="143012" y="2060"/>
                      <a:pt x="114521" y="1472"/>
                      <a:pt x="85984" y="942"/>
                    </a:cubicBezTo>
                    <a:cubicBezTo>
                      <a:pt x="73381" y="654"/>
                      <a:pt x="60720" y="470"/>
                      <a:pt x="48128" y="240"/>
                    </a:cubicBezTo>
                    <a:cubicBezTo>
                      <a:pt x="41803" y="125"/>
                      <a:pt x="35409" y="-117"/>
                      <a:pt x="29084" y="67"/>
                    </a:cubicBezTo>
                    <a:cubicBezTo>
                      <a:pt x="24142" y="240"/>
                      <a:pt x="19476" y="320"/>
                      <a:pt x="15006" y="1829"/>
                    </a:cubicBezTo>
                    <a:cubicBezTo>
                      <a:pt x="15006" y="1829"/>
                      <a:pt x="15017" y="1829"/>
                      <a:pt x="15017" y="1818"/>
                    </a:cubicBezTo>
                    <a:cubicBezTo>
                      <a:pt x="14937" y="1841"/>
                      <a:pt x="14868" y="1875"/>
                      <a:pt x="14798" y="1898"/>
                    </a:cubicBezTo>
                    <a:cubicBezTo>
                      <a:pt x="14798" y="1898"/>
                      <a:pt x="14787" y="1898"/>
                      <a:pt x="14787" y="1898"/>
                    </a:cubicBezTo>
                    <a:cubicBezTo>
                      <a:pt x="14775" y="1898"/>
                      <a:pt x="14752" y="1910"/>
                      <a:pt x="14741" y="1910"/>
                    </a:cubicBezTo>
                    <a:cubicBezTo>
                      <a:pt x="14741" y="1910"/>
                      <a:pt x="14752" y="1910"/>
                      <a:pt x="14752" y="1910"/>
                    </a:cubicBezTo>
                    <a:cubicBezTo>
                      <a:pt x="14683" y="1933"/>
                      <a:pt x="14626" y="1956"/>
                      <a:pt x="14557" y="1979"/>
                    </a:cubicBezTo>
                    <a:cubicBezTo>
                      <a:pt x="6792" y="4340"/>
                      <a:pt x="778" y="10801"/>
                      <a:pt x="64" y="19578"/>
                    </a:cubicBezTo>
                    <a:cubicBezTo>
                      <a:pt x="-731" y="29126"/>
                      <a:pt x="6020" y="39008"/>
                      <a:pt x="15524" y="41104"/>
                    </a:cubicBezTo>
                    <a:cubicBezTo>
                      <a:pt x="19729" y="42497"/>
                      <a:pt x="24395" y="42797"/>
                      <a:pt x="28669" y="43074"/>
                    </a:cubicBezTo>
                    <a:cubicBezTo>
                      <a:pt x="34879" y="43488"/>
                      <a:pt x="41100" y="43891"/>
                      <a:pt x="47310" y="44248"/>
                    </a:cubicBezTo>
                    <a:cubicBezTo>
                      <a:pt x="59556" y="44893"/>
                      <a:pt x="71745" y="45596"/>
                      <a:pt x="83945" y="46241"/>
                    </a:cubicBezTo>
                    <a:cubicBezTo>
                      <a:pt x="186744" y="51574"/>
                      <a:pt x="289542" y="56492"/>
                      <a:pt x="392398" y="60649"/>
                    </a:cubicBezTo>
                    <a:cubicBezTo>
                      <a:pt x="501349" y="65049"/>
                      <a:pt x="610357" y="68907"/>
                      <a:pt x="719377" y="72892"/>
                    </a:cubicBezTo>
                    <a:cubicBezTo>
                      <a:pt x="815666" y="76405"/>
                      <a:pt x="912025" y="79861"/>
                      <a:pt x="1008314" y="83327"/>
                    </a:cubicBezTo>
                    <a:cubicBezTo>
                      <a:pt x="1115859" y="87197"/>
                      <a:pt x="1223404" y="91067"/>
                      <a:pt x="1330892" y="94868"/>
                    </a:cubicBezTo>
                    <a:cubicBezTo>
                      <a:pt x="1433045" y="98496"/>
                      <a:pt x="1535141" y="102193"/>
                      <a:pt x="1637237" y="105821"/>
                    </a:cubicBezTo>
                    <a:cubicBezTo>
                      <a:pt x="1745715" y="109691"/>
                      <a:pt x="1854262" y="113492"/>
                      <a:pt x="1962809" y="117247"/>
                    </a:cubicBezTo>
                    <a:cubicBezTo>
                      <a:pt x="2012982" y="119009"/>
                      <a:pt x="2063143" y="120702"/>
                      <a:pt x="2113315" y="122464"/>
                    </a:cubicBezTo>
                    <a:cubicBezTo>
                      <a:pt x="2162139" y="124168"/>
                      <a:pt x="2211010" y="124802"/>
                      <a:pt x="2259777" y="127796"/>
                    </a:cubicBezTo>
                    <a:cubicBezTo>
                      <a:pt x="2260364" y="127831"/>
                      <a:pt x="2260940" y="127854"/>
                      <a:pt x="2261516" y="127854"/>
                    </a:cubicBezTo>
                    <a:cubicBezTo>
                      <a:pt x="2276597" y="127854"/>
                      <a:pt x="2289350" y="115484"/>
                      <a:pt x="2288613" y="99970"/>
                    </a:cubicBezTo>
                    <a:cubicBezTo>
                      <a:pt x="2287899" y="84859"/>
                      <a:pt x="2275238" y="74781"/>
                      <a:pt x="2260756" y="746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9" name="Google Shape;219;p6"/>
            <p:cNvSpPr/>
            <p:nvPr/>
          </p:nvSpPr>
          <p:spPr>
            <a:xfrm>
              <a:off x="17567408" y="-1947231"/>
              <a:ext cx="273710" cy="5127954"/>
            </a:xfrm>
            <a:custGeom>
              <a:avLst/>
              <a:gdLst/>
              <a:ahLst/>
              <a:cxnLst/>
              <a:rect l="l" t="t" r="r" b="b"/>
              <a:pathLst>
                <a:path w="273710" h="5127954" extrusionOk="0">
                  <a:moveTo>
                    <a:pt x="24653" y="5127851"/>
                  </a:moveTo>
                  <a:cubicBezTo>
                    <a:pt x="9654" y="5126618"/>
                    <a:pt x="-669" y="5113500"/>
                    <a:pt x="34" y="5098849"/>
                  </a:cubicBezTo>
                  <a:cubicBezTo>
                    <a:pt x="9769" y="4884519"/>
                    <a:pt x="19204" y="4670190"/>
                    <a:pt x="28755" y="4455802"/>
                  </a:cubicBezTo>
                  <a:cubicBezTo>
                    <a:pt x="38421" y="4240885"/>
                    <a:pt x="48040" y="4025910"/>
                    <a:pt x="57648" y="3810993"/>
                  </a:cubicBezTo>
                  <a:cubicBezTo>
                    <a:pt x="67787" y="3584236"/>
                    <a:pt x="77925" y="3357490"/>
                    <a:pt x="88063" y="3130675"/>
                  </a:cubicBezTo>
                  <a:cubicBezTo>
                    <a:pt x="97971" y="2909493"/>
                    <a:pt x="107878" y="2688298"/>
                    <a:pt x="117775" y="2467115"/>
                  </a:cubicBezTo>
                  <a:cubicBezTo>
                    <a:pt x="127970" y="2239195"/>
                    <a:pt x="138166" y="2011263"/>
                    <a:pt x="148546" y="1783342"/>
                  </a:cubicBezTo>
                  <a:cubicBezTo>
                    <a:pt x="158396" y="1566905"/>
                    <a:pt x="168592" y="1350525"/>
                    <a:pt x="178730" y="1134191"/>
                  </a:cubicBezTo>
                  <a:cubicBezTo>
                    <a:pt x="188984" y="915231"/>
                    <a:pt x="198834" y="696271"/>
                    <a:pt x="209087" y="477311"/>
                  </a:cubicBezTo>
                  <a:cubicBezTo>
                    <a:pt x="213016" y="394051"/>
                    <a:pt x="217175" y="310791"/>
                    <a:pt x="221449" y="227530"/>
                  </a:cubicBezTo>
                  <a:cubicBezTo>
                    <a:pt x="223499" y="187576"/>
                    <a:pt x="225723" y="147610"/>
                    <a:pt x="227958" y="107656"/>
                  </a:cubicBezTo>
                  <a:cubicBezTo>
                    <a:pt x="229018" y="88491"/>
                    <a:pt x="230239" y="69395"/>
                    <a:pt x="231714" y="50241"/>
                  </a:cubicBezTo>
                  <a:cubicBezTo>
                    <a:pt x="232474" y="41154"/>
                    <a:pt x="233419" y="32078"/>
                    <a:pt x="234409" y="22990"/>
                  </a:cubicBezTo>
                  <a:cubicBezTo>
                    <a:pt x="235112" y="16898"/>
                    <a:pt x="236172" y="10862"/>
                    <a:pt x="240331" y="6117"/>
                  </a:cubicBezTo>
                  <a:cubicBezTo>
                    <a:pt x="248591" y="-3316"/>
                    <a:pt x="262716" y="-1266"/>
                    <a:pt x="269697" y="8340"/>
                  </a:cubicBezTo>
                  <a:cubicBezTo>
                    <a:pt x="274213" y="14490"/>
                    <a:pt x="273384" y="23394"/>
                    <a:pt x="273568" y="30603"/>
                  </a:cubicBezTo>
                  <a:cubicBezTo>
                    <a:pt x="273798" y="43146"/>
                    <a:pt x="273741" y="55677"/>
                    <a:pt x="273453" y="68220"/>
                  </a:cubicBezTo>
                  <a:cubicBezTo>
                    <a:pt x="272865" y="94180"/>
                    <a:pt x="271990" y="120072"/>
                    <a:pt x="271114" y="146032"/>
                  </a:cubicBezTo>
                  <a:cubicBezTo>
                    <a:pt x="269121" y="201869"/>
                    <a:pt x="267013" y="257764"/>
                    <a:pt x="264847" y="313670"/>
                  </a:cubicBezTo>
                  <a:cubicBezTo>
                    <a:pt x="260746" y="420011"/>
                    <a:pt x="256114" y="526364"/>
                    <a:pt x="251483" y="632706"/>
                  </a:cubicBezTo>
                  <a:cubicBezTo>
                    <a:pt x="241990" y="851493"/>
                    <a:pt x="232612" y="1070338"/>
                    <a:pt x="223234" y="1289171"/>
                  </a:cubicBezTo>
                  <a:cubicBezTo>
                    <a:pt x="213684" y="1513233"/>
                    <a:pt x="203949" y="1737341"/>
                    <a:pt x="194053" y="1961403"/>
                  </a:cubicBezTo>
                  <a:cubicBezTo>
                    <a:pt x="184329" y="2181653"/>
                    <a:pt x="174479" y="2401903"/>
                    <a:pt x="164629" y="2622153"/>
                  </a:cubicBezTo>
                  <a:cubicBezTo>
                    <a:pt x="154548" y="2846975"/>
                    <a:pt x="144525" y="3071729"/>
                    <a:pt x="134445" y="3296551"/>
                  </a:cubicBezTo>
                  <a:cubicBezTo>
                    <a:pt x="124364" y="3521961"/>
                    <a:pt x="114284" y="3747301"/>
                    <a:pt x="104203" y="3972711"/>
                  </a:cubicBezTo>
                  <a:cubicBezTo>
                    <a:pt x="94480" y="4190853"/>
                    <a:pt x="84630" y="4408995"/>
                    <a:pt x="74895" y="4627195"/>
                  </a:cubicBezTo>
                  <a:cubicBezTo>
                    <a:pt x="67867" y="4785861"/>
                    <a:pt x="60655" y="4944526"/>
                    <a:pt x="53616" y="5103261"/>
                  </a:cubicBezTo>
                  <a:cubicBezTo>
                    <a:pt x="53006" y="5117151"/>
                    <a:pt x="40183" y="5127954"/>
                    <a:pt x="26716" y="5127954"/>
                  </a:cubicBezTo>
                  <a:cubicBezTo>
                    <a:pt x="26024" y="5127931"/>
                    <a:pt x="25333" y="5127908"/>
                    <a:pt x="24653" y="5127851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18128041" y="-1272045"/>
              <a:ext cx="2308917" cy="776636"/>
            </a:xfrm>
            <a:custGeom>
              <a:avLst/>
              <a:gdLst/>
              <a:ahLst/>
              <a:cxnLst/>
              <a:rect l="l" t="t" r="r" b="b"/>
              <a:pathLst>
                <a:path w="2308917" h="776636" extrusionOk="0">
                  <a:moveTo>
                    <a:pt x="2248488" y="171770"/>
                  </a:moveTo>
                  <a:cubicBezTo>
                    <a:pt x="2136599" y="161577"/>
                    <a:pt x="2024607" y="150382"/>
                    <a:pt x="1912892" y="138196"/>
                  </a:cubicBezTo>
                  <a:cubicBezTo>
                    <a:pt x="1660705" y="111303"/>
                    <a:pt x="1407401" y="97712"/>
                    <a:pt x="1154915" y="74746"/>
                  </a:cubicBezTo>
                  <a:cubicBezTo>
                    <a:pt x="923351" y="50732"/>
                    <a:pt x="691775" y="25290"/>
                    <a:pt x="459000" y="18897"/>
                  </a:cubicBezTo>
                  <a:cubicBezTo>
                    <a:pt x="435199" y="17619"/>
                    <a:pt x="411397" y="16386"/>
                    <a:pt x="387607" y="15039"/>
                  </a:cubicBezTo>
                  <a:cubicBezTo>
                    <a:pt x="343184" y="12517"/>
                    <a:pt x="298760" y="9292"/>
                    <a:pt x="254394" y="6481"/>
                  </a:cubicBezTo>
                  <a:cubicBezTo>
                    <a:pt x="233645" y="5134"/>
                    <a:pt x="212954" y="4201"/>
                    <a:pt x="192275" y="2969"/>
                  </a:cubicBezTo>
                  <a:cubicBezTo>
                    <a:pt x="173542" y="1874"/>
                    <a:pt x="154856" y="1460"/>
                    <a:pt x="136181" y="331"/>
                  </a:cubicBezTo>
                  <a:cubicBezTo>
                    <a:pt x="130582" y="-636"/>
                    <a:pt x="125098" y="573"/>
                    <a:pt x="120501" y="3222"/>
                  </a:cubicBezTo>
                  <a:cubicBezTo>
                    <a:pt x="69085" y="-5140"/>
                    <a:pt x="39938" y="45699"/>
                    <a:pt x="28187" y="89707"/>
                  </a:cubicBezTo>
                  <a:cubicBezTo>
                    <a:pt x="20088" y="214477"/>
                    <a:pt x="9224" y="341089"/>
                    <a:pt x="6931" y="467574"/>
                  </a:cubicBezTo>
                  <a:cubicBezTo>
                    <a:pt x="-9613" y="597412"/>
                    <a:pt x="-7262" y="643136"/>
                    <a:pt x="138197" y="652604"/>
                  </a:cubicBezTo>
                  <a:cubicBezTo>
                    <a:pt x="154349" y="652938"/>
                    <a:pt x="170535" y="653099"/>
                    <a:pt x="186722" y="653168"/>
                  </a:cubicBezTo>
                  <a:cubicBezTo>
                    <a:pt x="186756" y="653168"/>
                    <a:pt x="186791" y="653168"/>
                    <a:pt x="186826" y="653180"/>
                  </a:cubicBezTo>
                  <a:cubicBezTo>
                    <a:pt x="334105" y="667300"/>
                    <a:pt x="482330" y="668417"/>
                    <a:pt x="630024" y="675501"/>
                  </a:cubicBezTo>
                  <a:cubicBezTo>
                    <a:pt x="751348" y="684116"/>
                    <a:pt x="872833" y="690554"/>
                    <a:pt x="994387" y="695541"/>
                  </a:cubicBezTo>
                  <a:cubicBezTo>
                    <a:pt x="1160422" y="698409"/>
                    <a:pt x="1326342" y="717401"/>
                    <a:pt x="1492320" y="727007"/>
                  </a:cubicBezTo>
                  <a:cubicBezTo>
                    <a:pt x="1694230" y="738905"/>
                    <a:pt x="1895196" y="760811"/>
                    <a:pt x="2096865" y="775991"/>
                  </a:cubicBezTo>
                  <a:cubicBezTo>
                    <a:pt x="2106738" y="776256"/>
                    <a:pt x="2117475" y="776636"/>
                    <a:pt x="2128489" y="776636"/>
                  </a:cubicBezTo>
                  <a:cubicBezTo>
                    <a:pt x="2173638" y="776636"/>
                    <a:pt x="2223488" y="770152"/>
                    <a:pt x="2237762" y="722193"/>
                  </a:cubicBezTo>
                  <a:cubicBezTo>
                    <a:pt x="2279375" y="611452"/>
                    <a:pt x="2277496" y="491450"/>
                    <a:pt x="2297370" y="376091"/>
                  </a:cubicBezTo>
                  <a:cubicBezTo>
                    <a:pt x="2303395" y="315497"/>
                    <a:pt x="2337865" y="184784"/>
                    <a:pt x="2248488" y="171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17513145" y="3440043"/>
              <a:ext cx="3172622" cy="261928"/>
            </a:xfrm>
            <a:custGeom>
              <a:avLst/>
              <a:gdLst/>
              <a:ahLst/>
              <a:cxnLst/>
              <a:rect l="l" t="t" r="r" b="b"/>
              <a:pathLst>
                <a:path w="3172622" h="261928" extrusionOk="0">
                  <a:moveTo>
                    <a:pt x="3142549" y="261871"/>
                  </a:moveTo>
                  <a:cubicBezTo>
                    <a:pt x="3125026" y="261399"/>
                    <a:pt x="3107561" y="259464"/>
                    <a:pt x="3090095" y="258186"/>
                  </a:cubicBezTo>
                  <a:cubicBezTo>
                    <a:pt x="3074393" y="257011"/>
                    <a:pt x="3058736" y="255963"/>
                    <a:pt x="3043034" y="254961"/>
                  </a:cubicBezTo>
                  <a:cubicBezTo>
                    <a:pt x="3010154" y="252853"/>
                    <a:pt x="2977216" y="250861"/>
                    <a:pt x="2944336" y="248810"/>
                  </a:cubicBezTo>
                  <a:cubicBezTo>
                    <a:pt x="2877287" y="244595"/>
                    <a:pt x="2810363" y="239666"/>
                    <a:pt x="2743371" y="234633"/>
                  </a:cubicBezTo>
                  <a:cubicBezTo>
                    <a:pt x="2609858" y="224497"/>
                    <a:pt x="2476115" y="215824"/>
                    <a:pt x="2342487" y="207624"/>
                  </a:cubicBezTo>
                  <a:cubicBezTo>
                    <a:pt x="2206106" y="199308"/>
                    <a:pt x="2069898" y="189403"/>
                    <a:pt x="1933632" y="180086"/>
                  </a:cubicBezTo>
                  <a:cubicBezTo>
                    <a:pt x="1798011" y="170768"/>
                    <a:pt x="1662333" y="162037"/>
                    <a:pt x="1526712" y="153135"/>
                  </a:cubicBezTo>
                  <a:cubicBezTo>
                    <a:pt x="1391563" y="144289"/>
                    <a:pt x="1256473" y="134614"/>
                    <a:pt x="1121324" y="126068"/>
                  </a:cubicBezTo>
                  <a:cubicBezTo>
                    <a:pt x="986821" y="117568"/>
                    <a:pt x="852318" y="107790"/>
                    <a:pt x="717860" y="98299"/>
                  </a:cubicBezTo>
                  <a:cubicBezTo>
                    <a:pt x="585050" y="88982"/>
                    <a:pt x="452126" y="80954"/>
                    <a:pt x="319327" y="72397"/>
                  </a:cubicBezTo>
                  <a:cubicBezTo>
                    <a:pt x="268752" y="69114"/>
                    <a:pt x="218234" y="65947"/>
                    <a:pt x="167647" y="62376"/>
                  </a:cubicBezTo>
                  <a:cubicBezTo>
                    <a:pt x="141979" y="60614"/>
                    <a:pt x="116311" y="58806"/>
                    <a:pt x="90631" y="56756"/>
                  </a:cubicBezTo>
                  <a:cubicBezTo>
                    <a:pt x="78731" y="55765"/>
                    <a:pt x="66841" y="54821"/>
                    <a:pt x="54940" y="53888"/>
                  </a:cubicBezTo>
                  <a:cubicBezTo>
                    <a:pt x="43742" y="53012"/>
                    <a:pt x="32441" y="52656"/>
                    <a:pt x="22648" y="51216"/>
                  </a:cubicBezTo>
                  <a:cubicBezTo>
                    <a:pt x="9607" y="49350"/>
                    <a:pt x="-531" y="38247"/>
                    <a:pt x="22" y="24656"/>
                  </a:cubicBezTo>
                  <a:cubicBezTo>
                    <a:pt x="598" y="11054"/>
                    <a:pt x="12660" y="-694"/>
                    <a:pt x="26531" y="32"/>
                  </a:cubicBezTo>
                  <a:cubicBezTo>
                    <a:pt x="31865" y="-72"/>
                    <a:pt x="37279" y="516"/>
                    <a:pt x="42567" y="815"/>
                  </a:cubicBezTo>
                  <a:cubicBezTo>
                    <a:pt x="51070" y="1287"/>
                    <a:pt x="59618" y="1748"/>
                    <a:pt x="68178" y="2220"/>
                  </a:cubicBezTo>
                  <a:cubicBezTo>
                    <a:pt x="83419" y="3038"/>
                    <a:pt x="98650" y="3798"/>
                    <a:pt x="113891" y="4685"/>
                  </a:cubicBezTo>
                  <a:cubicBezTo>
                    <a:pt x="146656" y="6620"/>
                    <a:pt x="179421" y="8670"/>
                    <a:pt x="212174" y="10893"/>
                  </a:cubicBezTo>
                  <a:cubicBezTo>
                    <a:pt x="279051" y="15408"/>
                    <a:pt x="345859" y="20038"/>
                    <a:pt x="412737" y="24725"/>
                  </a:cubicBezTo>
                  <a:cubicBezTo>
                    <a:pt x="544901" y="34043"/>
                    <a:pt x="677181" y="42658"/>
                    <a:pt x="809392" y="50974"/>
                  </a:cubicBezTo>
                  <a:cubicBezTo>
                    <a:pt x="945773" y="59589"/>
                    <a:pt x="1082039" y="68492"/>
                    <a:pt x="1218362" y="77810"/>
                  </a:cubicBezTo>
                  <a:cubicBezTo>
                    <a:pt x="1354214" y="87127"/>
                    <a:pt x="1490134" y="95386"/>
                    <a:pt x="1625985" y="104645"/>
                  </a:cubicBezTo>
                  <a:cubicBezTo>
                    <a:pt x="1762309" y="113963"/>
                    <a:pt x="1898690" y="122866"/>
                    <a:pt x="2035129" y="131596"/>
                  </a:cubicBezTo>
                  <a:cubicBezTo>
                    <a:pt x="2100888" y="135812"/>
                    <a:pt x="2166648" y="139797"/>
                    <a:pt x="2232408" y="144197"/>
                  </a:cubicBezTo>
                  <a:cubicBezTo>
                    <a:pt x="2300979" y="148827"/>
                    <a:pt x="2369492" y="153987"/>
                    <a:pt x="2438063" y="158548"/>
                  </a:cubicBezTo>
                  <a:cubicBezTo>
                    <a:pt x="2503765" y="163005"/>
                    <a:pt x="2569467" y="167451"/>
                    <a:pt x="2635215" y="171735"/>
                  </a:cubicBezTo>
                  <a:cubicBezTo>
                    <a:pt x="2702023" y="176066"/>
                    <a:pt x="2768900" y="179590"/>
                    <a:pt x="2835709" y="183633"/>
                  </a:cubicBezTo>
                  <a:cubicBezTo>
                    <a:pt x="2887690" y="186800"/>
                    <a:pt x="2939567" y="190428"/>
                    <a:pt x="2991490" y="194125"/>
                  </a:cubicBezTo>
                  <a:cubicBezTo>
                    <a:pt x="3016928" y="195945"/>
                    <a:pt x="3042423" y="197696"/>
                    <a:pt x="3067861" y="199400"/>
                  </a:cubicBezTo>
                  <a:cubicBezTo>
                    <a:pt x="3093529" y="201105"/>
                    <a:pt x="3119381" y="201508"/>
                    <a:pt x="3144991" y="204203"/>
                  </a:cubicBezTo>
                  <a:cubicBezTo>
                    <a:pt x="3152606" y="205021"/>
                    <a:pt x="3159403" y="207601"/>
                    <a:pt x="3164738" y="213291"/>
                  </a:cubicBezTo>
                  <a:cubicBezTo>
                    <a:pt x="3170071" y="218911"/>
                    <a:pt x="3172940" y="226593"/>
                    <a:pt x="3172595" y="234264"/>
                  </a:cubicBezTo>
                  <a:cubicBezTo>
                    <a:pt x="3171961" y="249882"/>
                    <a:pt x="3158678" y="261929"/>
                    <a:pt x="3143298" y="261929"/>
                  </a:cubicBezTo>
                  <a:cubicBezTo>
                    <a:pt x="3143067" y="261883"/>
                    <a:pt x="3142802" y="261883"/>
                    <a:pt x="3142549" y="2618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7605092" y="3142620"/>
              <a:ext cx="3073156" cy="262176"/>
            </a:xfrm>
            <a:custGeom>
              <a:avLst/>
              <a:gdLst/>
              <a:ahLst/>
              <a:cxnLst/>
              <a:rect l="l" t="t" r="r" b="b"/>
              <a:pathLst>
                <a:path w="3073156" h="262176" extrusionOk="0">
                  <a:moveTo>
                    <a:pt x="3045557" y="262119"/>
                  </a:moveTo>
                  <a:cubicBezTo>
                    <a:pt x="2918554" y="253216"/>
                    <a:pt x="2791608" y="244128"/>
                    <a:pt x="2664604" y="235341"/>
                  </a:cubicBezTo>
                  <a:cubicBezTo>
                    <a:pt x="2533327" y="226253"/>
                    <a:pt x="2402095" y="216947"/>
                    <a:pt x="2270875" y="207687"/>
                  </a:cubicBezTo>
                  <a:cubicBezTo>
                    <a:pt x="2137420" y="198254"/>
                    <a:pt x="2004035" y="188936"/>
                    <a:pt x="1870637" y="179561"/>
                  </a:cubicBezTo>
                  <a:cubicBezTo>
                    <a:pt x="1731272" y="169714"/>
                    <a:pt x="1591953" y="159993"/>
                    <a:pt x="1452646" y="150145"/>
                  </a:cubicBezTo>
                  <a:cubicBezTo>
                    <a:pt x="1320539" y="140885"/>
                    <a:pt x="1188501" y="131625"/>
                    <a:pt x="1056394" y="122319"/>
                  </a:cubicBezTo>
                  <a:cubicBezTo>
                    <a:pt x="929333" y="113416"/>
                    <a:pt x="802272" y="104444"/>
                    <a:pt x="675211" y="95483"/>
                  </a:cubicBezTo>
                  <a:cubicBezTo>
                    <a:pt x="538070" y="85877"/>
                    <a:pt x="400871" y="76145"/>
                    <a:pt x="263717" y="66240"/>
                  </a:cubicBezTo>
                  <a:cubicBezTo>
                    <a:pt x="200204" y="61679"/>
                    <a:pt x="136576" y="57337"/>
                    <a:pt x="73708" y="51763"/>
                  </a:cubicBezTo>
                  <a:cubicBezTo>
                    <a:pt x="69053" y="51336"/>
                    <a:pt x="64180" y="51233"/>
                    <a:pt x="59491" y="50519"/>
                  </a:cubicBezTo>
                  <a:cubicBezTo>
                    <a:pt x="57740" y="50403"/>
                    <a:pt x="56001" y="50196"/>
                    <a:pt x="54249" y="50012"/>
                  </a:cubicBezTo>
                  <a:cubicBezTo>
                    <a:pt x="49618" y="49482"/>
                    <a:pt x="45044" y="48894"/>
                    <a:pt x="40413" y="48376"/>
                  </a:cubicBezTo>
                  <a:cubicBezTo>
                    <a:pt x="34434" y="47674"/>
                    <a:pt x="28455" y="46211"/>
                    <a:pt x="22591" y="44864"/>
                  </a:cubicBezTo>
                  <a:cubicBezTo>
                    <a:pt x="16439" y="43458"/>
                    <a:pt x="9757" y="40936"/>
                    <a:pt x="5356" y="36306"/>
                  </a:cubicBezTo>
                  <a:cubicBezTo>
                    <a:pt x="-3089" y="27288"/>
                    <a:pt x="-1096" y="13870"/>
                    <a:pt x="8167" y="6430"/>
                  </a:cubicBezTo>
                  <a:cubicBezTo>
                    <a:pt x="13616" y="2030"/>
                    <a:pt x="22118" y="1154"/>
                    <a:pt x="28916" y="625"/>
                  </a:cubicBezTo>
                  <a:cubicBezTo>
                    <a:pt x="37475" y="-136"/>
                    <a:pt x="45966" y="-78"/>
                    <a:pt x="54526" y="152"/>
                  </a:cubicBezTo>
                  <a:cubicBezTo>
                    <a:pt x="69123" y="440"/>
                    <a:pt x="83708" y="1442"/>
                    <a:pt x="98304" y="2318"/>
                  </a:cubicBezTo>
                  <a:cubicBezTo>
                    <a:pt x="130009" y="4253"/>
                    <a:pt x="161656" y="6245"/>
                    <a:pt x="193373" y="8411"/>
                  </a:cubicBezTo>
                  <a:cubicBezTo>
                    <a:pt x="263118" y="13098"/>
                    <a:pt x="332864" y="17843"/>
                    <a:pt x="402599" y="22704"/>
                  </a:cubicBezTo>
                  <a:cubicBezTo>
                    <a:pt x="534233" y="31849"/>
                    <a:pt x="665926" y="41040"/>
                    <a:pt x="797560" y="50300"/>
                  </a:cubicBezTo>
                  <a:cubicBezTo>
                    <a:pt x="926326" y="59387"/>
                    <a:pt x="1055023" y="68405"/>
                    <a:pt x="1183789" y="77424"/>
                  </a:cubicBezTo>
                  <a:cubicBezTo>
                    <a:pt x="1317002" y="86799"/>
                    <a:pt x="1450169" y="96174"/>
                    <a:pt x="1583325" y="105492"/>
                  </a:cubicBezTo>
                  <a:cubicBezTo>
                    <a:pt x="1719418" y="115097"/>
                    <a:pt x="1855442" y="124657"/>
                    <a:pt x="1991535" y="134205"/>
                  </a:cubicBezTo>
                  <a:cubicBezTo>
                    <a:pt x="2123987" y="143523"/>
                    <a:pt x="2256498" y="152783"/>
                    <a:pt x="2388962" y="162158"/>
                  </a:cubicBezTo>
                  <a:cubicBezTo>
                    <a:pt x="2523407" y="171591"/>
                    <a:pt x="2657796" y="181024"/>
                    <a:pt x="2792184" y="190457"/>
                  </a:cubicBezTo>
                  <a:cubicBezTo>
                    <a:pt x="2877102" y="196434"/>
                    <a:pt x="2962032" y="202412"/>
                    <a:pt x="3046951" y="208390"/>
                  </a:cubicBezTo>
                  <a:cubicBezTo>
                    <a:pt x="3061547" y="209380"/>
                    <a:pt x="3073506" y="220817"/>
                    <a:pt x="3073149" y="235928"/>
                  </a:cubicBezTo>
                  <a:cubicBezTo>
                    <a:pt x="3072757" y="249565"/>
                    <a:pt x="3061133" y="262176"/>
                    <a:pt x="3047204" y="262176"/>
                  </a:cubicBezTo>
                  <a:cubicBezTo>
                    <a:pt x="3046674" y="262176"/>
                    <a:pt x="3046121" y="262165"/>
                    <a:pt x="3045557" y="262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17076156" y="-2056844"/>
              <a:ext cx="720138" cy="5566993"/>
            </a:xfrm>
            <a:custGeom>
              <a:avLst/>
              <a:gdLst/>
              <a:ahLst/>
              <a:cxnLst/>
              <a:rect l="l" t="t" r="r" b="b"/>
              <a:pathLst>
                <a:path w="720138" h="5566993" extrusionOk="0">
                  <a:moveTo>
                    <a:pt x="718853" y="68198"/>
                  </a:moveTo>
                  <a:cubicBezTo>
                    <a:pt x="715454" y="52615"/>
                    <a:pt x="700742" y="41535"/>
                    <a:pt x="684798" y="42767"/>
                  </a:cubicBezTo>
                  <a:cubicBezTo>
                    <a:pt x="683738" y="42825"/>
                    <a:pt x="682690" y="42997"/>
                    <a:pt x="681630" y="43182"/>
                  </a:cubicBezTo>
                  <a:cubicBezTo>
                    <a:pt x="666042" y="39024"/>
                    <a:pt x="648577" y="39427"/>
                    <a:pt x="632990" y="37319"/>
                  </a:cubicBezTo>
                  <a:cubicBezTo>
                    <a:pt x="567230" y="29936"/>
                    <a:pt x="501297" y="23786"/>
                    <a:pt x="435365" y="18511"/>
                  </a:cubicBezTo>
                  <a:cubicBezTo>
                    <a:pt x="418314" y="16403"/>
                    <a:pt x="399904" y="14526"/>
                    <a:pt x="380861" y="13409"/>
                  </a:cubicBezTo>
                  <a:cubicBezTo>
                    <a:pt x="341357" y="2099"/>
                    <a:pt x="301276" y="-5284"/>
                    <a:pt x="260770" y="4679"/>
                  </a:cubicBezTo>
                  <a:cubicBezTo>
                    <a:pt x="206738" y="21667"/>
                    <a:pt x="219388" y="89517"/>
                    <a:pt x="207199" y="133813"/>
                  </a:cubicBezTo>
                  <a:cubicBezTo>
                    <a:pt x="172441" y="321537"/>
                    <a:pt x="170045" y="513028"/>
                    <a:pt x="164711" y="703275"/>
                  </a:cubicBezTo>
                  <a:cubicBezTo>
                    <a:pt x="154573" y="881566"/>
                    <a:pt x="154630" y="1060215"/>
                    <a:pt x="145368" y="1238575"/>
                  </a:cubicBezTo>
                  <a:cubicBezTo>
                    <a:pt x="131946" y="1474581"/>
                    <a:pt x="115356" y="1710483"/>
                    <a:pt x="110149" y="1946846"/>
                  </a:cubicBezTo>
                  <a:cubicBezTo>
                    <a:pt x="97603" y="2408147"/>
                    <a:pt x="79090" y="2869090"/>
                    <a:pt x="54769" y="3329918"/>
                  </a:cubicBezTo>
                  <a:cubicBezTo>
                    <a:pt x="36486" y="3678842"/>
                    <a:pt x="37131" y="4028399"/>
                    <a:pt x="25876" y="4377495"/>
                  </a:cubicBezTo>
                  <a:cubicBezTo>
                    <a:pt x="11924" y="4610104"/>
                    <a:pt x="-2546" y="4842781"/>
                    <a:pt x="381" y="5075977"/>
                  </a:cubicBezTo>
                  <a:cubicBezTo>
                    <a:pt x="4252" y="5163222"/>
                    <a:pt x="-2730" y="5252575"/>
                    <a:pt x="3664" y="5339878"/>
                  </a:cubicBezTo>
                  <a:cubicBezTo>
                    <a:pt x="5542" y="5392260"/>
                    <a:pt x="8295" y="5444699"/>
                    <a:pt x="6187" y="5496908"/>
                  </a:cubicBezTo>
                  <a:cubicBezTo>
                    <a:pt x="6682" y="5500812"/>
                    <a:pt x="7811" y="5504210"/>
                    <a:pt x="9251" y="5507343"/>
                  </a:cubicBezTo>
                  <a:cubicBezTo>
                    <a:pt x="8687" y="5510683"/>
                    <a:pt x="8503" y="5514092"/>
                    <a:pt x="9125" y="5517478"/>
                  </a:cubicBezTo>
                  <a:cubicBezTo>
                    <a:pt x="12408" y="5541262"/>
                    <a:pt x="37085" y="5550119"/>
                    <a:pt x="57892" y="5552814"/>
                  </a:cubicBezTo>
                  <a:cubicBezTo>
                    <a:pt x="177579" y="5563203"/>
                    <a:pt x="297083" y="5555175"/>
                    <a:pt x="417335" y="5566589"/>
                  </a:cubicBezTo>
                  <a:cubicBezTo>
                    <a:pt x="417335" y="5566589"/>
                    <a:pt x="416920" y="5566520"/>
                    <a:pt x="416920" y="5566520"/>
                  </a:cubicBezTo>
                  <a:cubicBezTo>
                    <a:pt x="430238" y="5567810"/>
                    <a:pt x="445273" y="5566727"/>
                    <a:pt x="457081" y="5559967"/>
                  </a:cubicBezTo>
                  <a:cubicBezTo>
                    <a:pt x="476252" y="5547136"/>
                    <a:pt x="485652" y="5517582"/>
                    <a:pt x="472726" y="5497334"/>
                  </a:cubicBezTo>
                  <a:cubicBezTo>
                    <a:pt x="451263" y="5470948"/>
                    <a:pt x="412324" y="5482960"/>
                    <a:pt x="382566" y="5479770"/>
                  </a:cubicBezTo>
                  <a:cubicBezTo>
                    <a:pt x="286530" y="5471581"/>
                    <a:pt x="190217" y="5477052"/>
                    <a:pt x="94562" y="5467941"/>
                  </a:cubicBezTo>
                  <a:cubicBezTo>
                    <a:pt x="94550" y="5467930"/>
                    <a:pt x="94539" y="5467930"/>
                    <a:pt x="94539" y="5467930"/>
                  </a:cubicBezTo>
                  <a:cubicBezTo>
                    <a:pt x="94527" y="5467930"/>
                    <a:pt x="94527" y="5467918"/>
                    <a:pt x="94516" y="5467918"/>
                  </a:cubicBezTo>
                  <a:cubicBezTo>
                    <a:pt x="88225" y="5456896"/>
                    <a:pt x="85933" y="5444031"/>
                    <a:pt x="86659" y="5431454"/>
                  </a:cubicBezTo>
                  <a:cubicBezTo>
                    <a:pt x="89850" y="5395496"/>
                    <a:pt x="93317" y="5359584"/>
                    <a:pt x="97684" y="5323765"/>
                  </a:cubicBezTo>
                  <a:cubicBezTo>
                    <a:pt x="100460" y="5309518"/>
                    <a:pt x="104147" y="5295374"/>
                    <a:pt x="106946" y="5281127"/>
                  </a:cubicBezTo>
                  <a:cubicBezTo>
                    <a:pt x="121923" y="5269448"/>
                    <a:pt x="146727" y="5272949"/>
                    <a:pt x="165356" y="5268872"/>
                  </a:cubicBezTo>
                  <a:cubicBezTo>
                    <a:pt x="186980" y="5267110"/>
                    <a:pt x="208593" y="5266362"/>
                    <a:pt x="230229" y="5266027"/>
                  </a:cubicBezTo>
                  <a:cubicBezTo>
                    <a:pt x="258028" y="5267847"/>
                    <a:pt x="286207" y="5270012"/>
                    <a:pt x="316011" y="5271867"/>
                  </a:cubicBezTo>
                  <a:cubicBezTo>
                    <a:pt x="354985" y="5275092"/>
                    <a:pt x="394317" y="5278835"/>
                    <a:pt x="433522" y="5278835"/>
                  </a:cubicBezTo>
                  <a:cubicBezTo>
                    <a:pt x="445941" y="5279653"/>
                    <a:pt x="459892" y="5279307"/>
                    <a:pt x="471436" y="5275553"/>
                  </a:cubicBezTo>
                  <a:cubicBezTo>
                    <a:pt x="471494" y="5275553"/>
                    <a:pt x="471551" y="5275495"/>
                    <a:pt x="471551" y="5275495"/>
                  </a:cubicBezTo>
                  <a:cubicBezTo>
                    <a:pt x="485848" y="5271394"/>
                    <a:pt x="498164" y="5260384"/>
                    <a:pt x="501090" y="5243626"/>
                  </a:cubicBezTo>
                  <a:cubicBezTo>
                    <a:pt x="501735" y="5195287"/>
                    <a:pt x="502726" y="5146832"/>
                    <a:pt x="507772" y="5098609"/>
                  </a:cubicBezTo>
                  <a:cubicBezTo>
                    <a:pt x="519558" y="4768435"/>
                    <a:pt x="530099" y="4438158"/>
                    <a:pt x="538774" y="4107927"/>
                  </a:cubicBezTo>
                  <a:cubicBezTo>
                    <a:pt x="548739" y="3544858"/>
                    <a:pt x="599142" y="2984069"/>
                    <a:pt x="632368" y="2422221"/>
                  </a:cubicBezTo>
                  <a:cubicBezTo>
                    <a:pt x="653531" y="2080507"/>
                    <a:pt x="676618" y="1738978"/>
                    <a:pt x="690385" y="1396907"/>
                  </a:cubicBezTo>
                  <a:cubicBezTo>
                    <a:pt x="704683" y="1063808"/>
                    <a:pt x="702286" y="730180"/>
                    <a:pt x="711952" y="397023"/>
                  </a:cubicBezTo>
                  <a:cubicBezTo>
                    <a:pt x="713807" y="287446"/>
                    <a:pt x="723599" y="177465"/>
                    <a:pt x="718853" y="68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6"/>
          <p:cNvGrpSpPr/>
          <p:nvPr/>
        </p:nvGrpSpPr>
        <p:grpSpPr>
          <a:xfrm rot="-1998901">
            <a:off x="-1694610" y="3187736"/>
            <a:ext cx="2560433" cy="3890931"/>
            <a:chOff x="5145604" y="2282307"/>
            <a:chExt cx="5121255" cy="7782454"/>
          </a:xfrm>
        </p:grpSpPr>
        <p:sp>
          <p:nvSpPr>
            <p:cNvPr id="225" name="Google Shape;225;p6"/>
            <p:cNvSpPr/>
            <p:nvPr/>
          </p:nvSpPr>
          <p:spPr>
            <a:xfrm>
              <a:off x="5145604" y="2282307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5362062" y="2522562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5364672" y="2519958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6"/>
          <p:cNvSpPr txBox="1">
            <a:spLocks noGrp="1"/>
          </p:cNvSpPr>
          <p:nvPr>
            <p:ph type="title"/>
          </p:nvPr>
        </p:nvSpPr>
        <p:spPr>
          <a:xfrm>
            <a:off x="855300" y="571625"/>
            <a:ext cx="7433400" cy="103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6"/>
          <p:cNvSpPr txBox="1">
            <a:spLocks noGrp="1"/>
          </p:cNvSpPr>
          <p:nvPr>
            <p:ph type="body" idx="1"/>
          </p:nvPr>
        </p:nvSpPr>
        <p:spPr>
          <a:xfrm>
            <a:off x="1125225" y="2191250"/>
            <a:ext cx="32718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30" name="Google Shape;230;p6"/>
          <p:cNvSpPr txBox="1">
            <a:spLocks noGrp="1"/>
          </p:cNvSpPr>
          <p:nvPr>
            <p:ph type="body" idx="2"/>
          </p:nvPr>
        </p:nvSpPr>
        <p:spPr>
          <a:xfrm>
            <a:off x="4877132" y="2191250"/>
            <a:ext cx="32718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31" name="Google Shape;23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7"/>
          <p:cNvGrpSpPr/>
          <p:nvPr/>
        </p:nvGrpSpPr>
        <p:grpSpPr>
          <a:xfrm rot="1053915">
            <a:off x="8537912" y="-1027318"/>
            <a:ext cx="1954592" cy="2879486"/>
            <a:chOff x="17076156" y="-2056844"/>
            <a:chExt cx="3909077" cy="5758815"/>
          </a:xfrm>
        </p:grpSpPr>
        <p:sp>
          <p:nvSpPr>
            <p:cNvPr id="234" name="Google Shape;234;p7"/>
            <p:cNvSpPr/>
            <p:nvPr/>
          </p:nvSpPr>
          <p:spPr>
            <a:xfrm>
              <a:off x="17130348" y="3178317"/>
              <a:ext cx="3526099" cy="517626"/>
            </a:xfrm>
            <a:custGeom>
              <a:avLst/>
              <a:gdLst/>
              <a:ahLst/>
              <a:cxnLst/>
              <a:rect l="l" t="t" r="r" b="b"/>
              <a:pathLst>
                <a:path w="3526099" h="517626" extrusionOk="0">
                  <a:moveTo>
                    <a:pt x="3526085" y="337093"/>
                  </a:moveTo>
                  <a:cubicBezTo>
                    <a:pt x="3526200" y="377232"/>
                    <a:pt x="3525670" y="417428"/>
                    <a:pt x="3523619" y="457555"/>
                  </a:cubicBezTo>
                  <a:cubicBezTo>
                    <a:pt x="3524967" y="483804"/>
                    <a:pt x="3516004" y="520602"/>
                    <a:pt x="3482882" y="517435"/>
                  </a:cubicBezTo>
                  <a:cubicBezTo>
                    <a:pt x="3460382" y="514325"/>
                    <a:pt x="3453228" y="498212"/>
                    <a:pt x="3451708" y="479174"/>
                  </a:cubicBezTo>
                  <a:cubicBezTo>
                    <a:pt x="3450002" y="479531"/>
                    <a:pt x="3448251" y="479646"/>
                    <a:pt x="3446489" y="479646"/>
                  </a:cubicBezTo>
                  <a:cubicBezTo>
                    <a:pt x="3445843" y="479646"/>
                    <a:pt x="3445198" y="479646"/>
                    <a:pt x="3444553" y="479588"/>
                  </a:cubicBezTo>
                  <a:cubicBezTo>
                    <a:pt x="3305707" y="471445"/>
                    <a:pt x="3166814" y="463417"/>
                    <a:pt x="3027910" y="455275"/>
                  </a:cubicBezTo>
                  <a:cubicBezTo>
                    <a:pt x="2877047" y="446372"/>
                    <a:pt x="2726138" y="437641"/>
                    <a:pt x="2575218" y="428854"/>
                  </a:cubicBezTo>
                  <a:cubicBezTo>
                    <a:pt x="2426879" y="420181"/>
                    <a:pt x="2278539" y="411508"/>
                    <a:pt x="2130211" y="402893"/>
                  </a:cubicBezTo>
                  <a:cubicBezTo>
                    <a:pt x="1985155" y="394393"/>
                    <a:pt x="1840099" y="385962"/>
                    <a:pt x="1695042" y="377462"/>
                  </a:cubicBezTo>
                  <a:cubicBezTo>
                    <a:pt x="1546300" y="368732"/>
                    <a:pt x="1397545" y="360174"/>
                    <a:pt x="1248802" y="351386"/>
                  </a:cubicBezTo>
                  <a:cubicBezTo>
                    <a:pt x="1099703" y="342541"/>
                    <a:pt x="950603" y="333454"/>
                    <a:pt x="801503" y="324263"/>
                  </a:cubicBezTo>
                  <a:cubicBezTo>
                    <a:pt x="653808" y="315176"/>
                    <a:pt x="506114" y="306215"/>
                    <a:pt x="358488" y="297197"/>
                  </a:cubicBezTo>
                  <a:cubicBezTo>
                    <a:pt x="300113" y="293626"/>
                    <a:pt x="241796" y="289526"/>
                    <a:pt x="183479" y="285541"/>
                  </a:cubicBezTo>
                  <a:cubicBezTo>
                    <a:pt x="154700" y="283548"/>
                    <a:pt x="125864" y="281613"/>
                    <a:pt x="97085" y="279506"/>
                  </a:cubicBezTo>
                  <a:cubicBezTo>
                    <a:pt x="82731" y="278446"/>
                    <a:pt x="68365" y="277225"/>
                    <a:pt x="54067" y="275520"/>
                  </a:cubicBezTo>
                  <a:cubicBezTo>
                    <a:pt x="41406" y="274058"/>
                    <a:pt x="26994" y="273298"/>
                    <a:pt x="15266" y="267908"/>
                  </a:cubicBezTo>
                  <a:cubicBezTo>
                    <a:pt x="5715" y="263508"/>
                    <a:pt x="-437" y="253557"/>
                    <a:pt x="24" y="243006"/>
                  </a:cubicBezTo>
                  <a:cubicBezTo>
                    <a:pt x="497" y="232871"/>
                    <a:pt x="7351" y="222851"/>
                    <a:pt x="17201" y="219626"/>
                  </a:cubicBezTo>
                  <a:cubicBezTo>
                    <a:pt x="17904" y="219396"/>
                    <a:pt x="18607" y="219211"/>
                    <a:pt x="19252" y="219038"/>
                  </a:cubicBezTo>
                  <a:cubicBezTo>
                    <a:pt x="12743" y="161497"/>
                    <a:pt x="16441" y="97172"/>
                    <a:pt x="11579" y="38340"/>
                  </a:cubicBezTo>
                  <a:cubicBezTo>
                    <a:pt x="11637" y="38340"/>
                    <a:pt x="11637" y="38398"/>
                    <a:pt x="11695" y="38398"/>
                  </a:cubicBezTo>
                  <a:cubicBezTo>
                    <a:pt x="12225" y="30197"/>
                    <a:pt x="16096" y="22112"/>
                    <a:pt x="22708" y="16952"/>
                  </a:cubicBezTo>
                  <a:cubicBezTo>
                    <a:pt x="27167" y="6932"/>
                    <a:pt x="37363" y="-94"/>
                    <a:pt x="48733" y="251"/>
                  </a:cubicBezTo>
                  <a:cubicBezTo>
                    <a:pt x="65496" y="-278"/>
                    <a:pt x="82258" y="194"/>
                    <a:pt x="98963" y="194"/>
                  </a:cubicBezTo>
                  <a:cubicBezTo>
                    <a:pt x="115841" y="194"/>
                    <a:pt x="132719" y="136"/>
                    <a:pt x="149539" y="608"/>
                  </a:cubicBezTo>
                  <a:cubicBezTo>
                    <a:pt x="185990" y="1599"/>
                    <a:pt x="222453" y="2774"/>
                    <a:pt x="258847" y="4294"/>
                  </a:cubicBezTo>
                  <a:cubicBezTo>
                    <a:pt x="334629" y="7346"/>
                    <a:pt x="410412" y="10859"/>
                    <a:pt x="486183" y="14372"/>
                  </a:cubicBezTo>
                  <a:cubicBezTo>
                    <a:pt x="631182" y="21110"/>
                    <a:pt x="776180" y="28550"/>
                    <a:pt x="921167" y="35818"/>
                  </a:cubicBezTo>
                  <a:cubicBezTo>
                    <a:pt x="1071028" y="43316"/>
                    <a:pt x="1220830" y="50814"/>
                    <a:pt x="1370633" y="58323"/>
                  </a:cubicBezTo>
                  <a:cubicBezTo>
                    <a:pt x="1518443" y="65763"/>
                    <a:pt x="1666252" y="73146"/>
                    <a:pt x="1814062" y="80529"/>
                  </a:cubicBezTo>
                  <a:cubicBezTo>
                    <a:pt x="1966849" y="88199"/>
                    <a:pt x="2119704" y="95882"/>
                    <a:pt x="2272560" y="103552"/>
                  </a:cubicBezTo>
                  <a:cubicBezTo>
                    <a:pt x="2418204" y="110820"/>
                    <a:pt x="2563905" y="118145"/>
                    <a:pt x="2709606" y="125470"/>
                  </a:cubicBezTo>
                  <a:cubicBezTo>
                    <a:pt x="2853199" y="132623"/>
                    <a:pt x="2996781" y="139821"/>
                    <a:pt x="3140374" y="147031"/>
                  </a:cubicBezTo>
                  <a:cubicBezTo>
                    <a:pt x="3241179" y="152133"/>
                    <a:pt x="3342043" y="157166"/>
                    <a:pt x="3442848" y="162211"/>
                  </a:cubicBezTo>
                  <a:cubicBezTo>
                    <a:pt x="3455739" y="162914"/>
                    <a:pt x="3466995" y="170527"/>
                    <a:pt x="3472859" y="181307"/>
                  </a:cubicBezTo>
                  <a:cubicBezTo>
                    <a:pt x="3477318" y="175974"/>
                    <a:pt x="3483643" y="172404"/>
                    <a:pt x="3492663" y="171702"/>
                  </a:cubicBezTo>
                  <a:cubicBezTo>
                    <a:pt x="3519921" y="171057"/>
                    <a:pt x="3523262" y="201992"/>
                    <a:pt x="3523377" y="222908"/>
                  </a:cubicBezTo>
                  <a:cubicBezTo>
                    <a:pt x="3525382" y="260928"/>
                    <a:pt x="3525912" y="298947"/>
                    <a:pt x="3526085" y="3370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17298777" y="3248358"/>
              <a:ext cx="3306671" cy="244516"/>
            </a:xfrm>
            <a:custGeom>
              <a:avLst/>
              <a:gdLst/>
              <a:ahLst/>
              <a:cxnLst/>
              <a:rect l="l" t="t" r="r" b="b"/>
              <a:pathLst>
                <a:path w="3306671" h="244516" extrusionOk="0">
                  <a:moveTo>
                    <a:pt x="3292093" y="244489"/>
                  </a:moveTo>
                  <a:cubicBezTo>
                    <a:pt x="3145885" y="234654"/>
                    <a:pt x="2999619" y="224760"/>
                    <a:pt x="2853410" y="214878"/>
                  </a:cubicBezTo>
                  <a:cubicBezTo>
                    <a:pt x="2711419" y="205318"/>
                    <a:pt x="2569485" y="195713"/>
                    <a:pt x="2427493" y="186153"/>
                  </a:cubicBezTo>
                  <a:cubicBezTo>
                    <a:pt x="2280939" y="176260"/>
                    <a:pt x="2134443" y="166354"/>
                    <a:pt x="1987877" y="156461"/>
                  </a:cubicBezTo>
                  <a:cubicBezTo>
                    <a:pt x="1842545" y="146648"/>
                    <a:pt x="1697166" y="136777"/>
                    <a:pt x="1551833" y="127022"/>
                  </a:cubicBezTo>
                  <a:cubicBezTo>
                    <a:pt x="1406501" y="117209"/>
                    <a:pt x="1261122" y="107338"/>
                    <a:pt x="1115789" y="97526"/>
                  </a:cubicBezTo>
                  <a:cubicBezTo>
                    <a:pt x="978832" y="88265"/>
                    <a:pt x="841875" y="79017"/>
                    <a:pt x="704860" y="69757"/>
                  </a:cubicBezTo>
                  <a:cubicBezTo>
                    <a:pt x="557073" y="59713"/>
                    <a:pt x="409229" y="49901"/>
                    <a:pt x="261512" y="39201"/>
                  </a:cubicBezTo>
                  <a:cubicBezTo>
                    <a:pt x="212825" y="35665"/>
                    <a:pt x="164139" y="31910"/>
                    <a:pt x="115453" y="28087"/>
                  </a:cubicBezTo>
                  <a:cubicBezTo>
                    <a:pt x="91813" y="26278"/>
                    <a:pt x="68172" y="24412"/>
                    <a:pt x="44544" y="22316"/>
                  </a:cubicBezTo>
                  <a:cubicBezTo>
                    <a:pt x="32781" y="21268"/>
                    <a:pt x="20961" y="20450"/>
                    <a:pt x="9279" y="18757"/>
                  </a:cubicBezTo>
                  <a:cubicBezTo>
                    <a:pt x="5719" y="18204"/>
                    <a:pt x="2528" y="16603"/>
                    <a:pt x="915" y="13275"/>
                  </a:cubicBezTo>
                  <a:cubicBezTo>
                    <a:pt x="-537" y="10372"/>
                    <a:pt x="-214" y="6917"/>
                    <a:pt x="1549" y="4268"/>
                  </a:cubicBezTo>
                  <a:cubicBezTo>
                    <a:pt x="4533" y="-178"/>
                    <a:pt x="9625" y="64"/>
                    <a:pt x="14371" y="7"/>
                  </a:cubicBezTo>
                  <a:cubicBezTo>
                    <a:pt x="22989" y="-74"/>
                    <a:pt x="31767" y="605"/>
                    <a:pt x="40373" y="997"/>
                  </a:cubicBezTo>
                  <a:cubicBezTo>
                    <a:pt x="57712" y="1827"/>
                    <a:pt x="75039" y="2725"/>
                    <a:pt x="92366" y="3669"/>
                  </a:cubicBezTo>
                  <a:cubicBezTo>
                    <a:pt x="127147" y="5627"/>
                    <a:pt x="161916" y="7585"/>
                    <a:pt x="196685" y="9670"/>
                  </a:cubicBezTo>
                  <a:cubicBezTo>
                    <a:pt x="267053" y="13908"/>
                    <a:pt x="337409" y="18435"/>
                    <a:pt x="407766" y="23076"/>
                  </a:cubicBezTo>
                  <a:cubicBezTo>
                    <a:pt x="559942" y="33177"/>
                    <a:pt x="712118" y="43439"/>
                    <a:pt x="864294" y="53713"/>
                  </a:cubicBezTo>
                  <a:cubicBezTo>
                    <a:pt x="999961" y="62823"/>
                    <a:pt x="1135697" y="71991"/>
                    <a:pt x="1271364" y="81159"/>
                  </a:cubicBezTo>
                  <a:cubicBezTo>
                    <a:pt x="1420786" y="91248"/>
                    <a:pt x="1570209" y="101338"/>
                    <a:pt x="1719643" y="111416"/>
                  </a:cubicBezTo>
                  <a:cubicBezTo>
                    <a:pt x="1863040" y="121068"/>
                    <a:pt x="2006495" y="130765"/>
                    <a:pt x="2149892" y="140475"/>
                  </a:cubicBezTo>
                  <a:cubicBezTo>
                    <a:pt x="2296388" y="150368"/>
                    <a:pt x="2442896" y="160216"/>
                    <a:pt x="2589392" y="170109"/>
                  </a:cubicBezTo>
                  <a:cubicBezTo>
                    <a:pt x="2729863" y="179623"/>
                    <a:pt x="2870392" y="189090"/>
                    <a:pt x="3010863" y="198604"/>
                  </a:cubicBezTo>
                  <a:cubicBezTo>
                    <a:pt x="3105390" y="204950"/>
                    <a:pt x="3199859" y="211353"/>
                    <a:pt x="3294374" y="217700"/>
                  </a:cubicBezTo>
                  <a:cubicBezTo>
                    <a:pt x="3301690" y="218229"/>
                    <a:pt x="3307266" y="225048"/>
                    <a:pt x="3306621" y="232235"/>
                  </a:cubicBezTo>
                  <a:cubicBezTo>
                    <a:pt x="3305987" y="239387"/>
                    <a:pt x="3299777" y="244685"/>
                    <a:pt x="3292738" y="244512"/>
                  </a:cubicBezTo>
                  <a:cubicBezTo>
                    <a:pt x="3292542" y="244524"/>
                    <a:pt x="3292312" y="244512"/>
                    <a:pt x="3292093" y="244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17720920" y="3354507"/>
              <a:ext cx="2655611" cy="200890"/>
            </a:xfrm>
            <a:custGeom>
              <a:avLst/>
              <a:gdLst/>
              <a:ahLst/>
              <a:cxnLst/>
              <a:rect l="l" t="t" r="r" b="b"/>
              <a:pathLst>
                <a:path w="2655611" h="200890" extrusionOk="0">
                  <a:moveTo>
                    <a:pt x="2640711" y="200869"/>
                  </a:moveTo>
                  <a:cubicBezTo>
                    <a:pt x="2586045" y="197195"/>
                    <a:pt x="2531322" y="193521"/>
                    <a:pt x="2476657" y="189778"/>
                  </a:cubicBezTo>
                  <a:cubicBezTo>
                    <a:pt x="2465355" y="189029"/>
                    <a:pt x="2454065" y="188350"/>
                    <a:pt x="2442775" y="187428"/>
                  </a:cubicBezTo>
                  <a:cubicBezTo>
                    <a:pt x="2430321" y="186299"/>
                    <a:pt x="2417925" y="184825"/>
                    <a:pt x="2405460" y="183708"/>
                  </a:cubicBezTo>
                  <a:cubicBezTo>
                    <a:pt x="2379365" y="181312"/>
                    <a:pt x="2353144" y="179792"/>
                    <a:pt x="2326981" y="177926"/>
                  </a:cubicBezTo>
                  <a:cubicBezTo>
                    <a:pt x="2210750" y="169645"/>
                    <a:pt x="2094576" y="161652"/>
                    <a:pt x="1978390" y="153785"/>
                  </a:cubicBezTo>
                  <a:cubicBezTo>
                    <a:pt x="1863910" y="146011"/>
                    <a:pt x="1749487" y="138191"/>
                    <a:pt x="1635064" y="130474"/>
                  </a:cubicBezTo>
                  <a:cubicBezTo>
                    <a:pt x="1520641" y="122769"/>
                    <a:pt x="1406207" y="115225"/>
                    <a:pt x="1291784" y="107750"/>
                  </a:cubicBezTo>
                  <a:cubicBezTo>
                    <a:pt x="1175425" y="100114"/>
                    <a:pt x="1059067" y="92351"/>
                    <a:pt x="942709" y="84300"/>
                  </a:cubicBezTo>
                  <a:cubicBezTo>
                    <a:pt x="828344" y="76353"/>
                    <a:pt x="713921" y="68648"/>
                    <a:pt x="599567" y="60643"/>
                  </a:cubicBezTo>
                  <a:cubicBezTo>
                    <a:pt x="486792" y="52685"/>
                    <a:pt x="373947" y="45002"/>
                    <a:pt x="261160" y="37516"/>
                  </a:cubicBezTo>
                  <a:cubicBezTo>
                    <a:pt x="216794" y="34498"/>
                    <a:pt x="172428" y="31607"/>
                    <a:pt x="128005" y="28532"/>
                  </a:cubicBezTo>
                  <a:cubicBezTo>
                    <a:pt x="105182" y="26977"/>
                    <a:pt x="82291" y="25365"/>
                    <a:pt x="59469" y="23810"/>
                  </a:cubicBezTo>
                  <a:cubicBezTo>
                    <a:pt x="49054" y="23084"/>
                    <a:pt x="38639" y="22244"/>
                    <a:pt x="28225" y="21403"/>
                  </a:cubicBezTo>
                  <a:cubicBezTo>
                    <a:pt x="23075" y="20988"/>
                    <a:pt x="17983" y="20631"/>
                    <a:pt x="12845" y="19975"/>
                  </a:cubicBezTo>
                  <a:cubicBezTo>
                    <a:pt x="10898" y="19721"/>
                    <a:pt x="8916" y="19410"/>
                    <a:pt x="7303" y="18903"/>
                  </a:cubicBezTo>
                  <a:cubicBezTo>
                    <a:pt x="2695" y="17855"/>
                    <a:pt x="-416" y="13387"/>
                    <a:pt x="45" y="8699"/>
                  </a:cubicBezTo>
                  <a:cubicBezTo>
                    <a:pt x="575" y="3793"/>
                    <a:pt x="4515" y="671"/>
                    <a:pt x="8040" y="337"/>
                  </a:cubicBezTo>
                  <a:cubicBezTo>
                    <a:pt x="9872" y="-89"/>
                    <a:pt x="11796" y="15"/>
                    <a:pt x="13674" y="3"/>
                  </a:cubicBezTo>
                  <a:cubicBezTo>
                    <a:pt x="20068" y="-20"/>
                    <a:pt x="26508" y="429"/>
                    <a:pt x="32879" y="821"/>
                  </a:cubicBezTo>
                  <a:cubicBezTo>
                    <a:pt x="46692" y="1512"/>
                    <a:pt x="60505" y="2433"/>
                    <a:pt x="74319" y="3355"/>
                  </a:cubicBezTo>
                  <a:cubicBezTo>
                    <a:pt x="103005" y="5221"/>
                    <a:pt x="131737" y="7098"/>
                    <a:pt x="160424" y="9021"/>
                  </a:cubicBezTo>
                  <a:cubicBezTo>
                    <a:pt x="215262" y="12707"/>
                    <a:pt x="270112" y="16496"/>
                    <a:pt x="324892" y="20239"/>
                  </a:cubicBezTo>
                  <a:cubicBezTo>
                    <a:pt x="439903" y="28083"/>
                    <a:pt x="554925" y="35339"/>
                    <a:pt x="669935" y="43125"/>
                  </a:cubicBezTo>
                  <a:cubicBezTo>
                    <a:pt x="785994" y="50934"/>
                    <a:pt x="902076" y="58455"/>
                    <a:pt x="1018134" y="66206"/>
                  </a:cubicBezTo>
                  <a:cubicBezTo>
                    <a:pt x="1134205" y="73900"/>
                    <a:pt x="1250206" y="81939"/>
                    <a:pt x="1366253" y="90105"/>
                  </a:cubicBezTo>
                  <a:cubicBezTo>
                    <a:pt x="1482254" y="98202"/>
                    <a:pt x="1598313" y="106068"/>
                    <a:pt x="1714383" y="113877"/>
                  </a:cubicBezTo>
                  <a:cubicBezTo>
                    <a:pt x="1828046" y="121513"/>
                    <a:pt x="1941708" y="129080"/>
                    <a:pt x="2055382" y="136774"/>
                  </a:cubicBezTo>
                  <a:cubicBezTo>
                    <a:pt x="2111926" y="140552"/>
                    <a:pt x="2168400" y="144330"/>
                    <a:pt x="2224943" y="148050"/>
                  </a:cubicBezTo>
                  <a:cubicBezTo>
                    <a:pt x="2252984" y="149904"/>
                    <a:pt x="2281025" y="151586"/>
                    <a:pt x="2309055" y="153383"/>
                  </a:cubicBezTo>
                  <a:cubicBezTo>
                    <a:pt x="2336624" y="155168"/>
                    <a:pt x="2364250" y="157068"/>
                    <a:pt x="2391819" y="158680"/>
                  </a:cubicBezTo>
                  <a:cubicBezTo>
                    <a:pt x="2398904" y="159084"/>
                    <a:pt x="2405990" y="159440"/>
                    <a:pt x="2411496" y="159683"/>
                  </a:cubicBezTo>
                  <a:cubicBezTo>
                    <a:pt x="2428605" y="160328"/>
                    <a:pt x="2445701" y="160811"/>
                    <a:pt x="2462798" y="161928"/>
                  </a:cubicBezTo>
                  <a:cubicBezTo>
                    <a:pt x="2482809" y="163299"/>
                    <a:pt x="2502832" y="164601"/>
                    <a:pt x="2522855" y="165971"/>
                  </a:cubicBezTo>
                  <a:cubicBezTo>
                    <a:pt x="2563119" y="168712"/>
                    <a:pt x="2603326" y="171453"/>
                    <a:pt x="2643545" y="174126"/>
                  </a:cubicBezTo>
                  <a:cubicBezTo>
                    <a:pt x="2650860" y="174598"/>
                    <a:pt x="2656252" y="181819"/>
                    <a:pt x="2655550" y="188891"/>
                  </a:cubicBezTo>
                  <a:cubicBezTo>
                    <a:pt x="2654755" y="196135"/>
                    <a:pt x="2648464" y="201042"/>
                    <a:pt x="2641425" y="200869"/>
                  </a:cubicBezTo>
                  <a:cubicBezTo>
                    <a:pt x="2641183" y="200904"/>
                    <a:pt x="2640953" y="200892"/>
                    <a:pt x="2640711" y="200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17492419" y="-1947371"/>
              <a:ext cx="3492814" cy="5319445"/>
            </a:xfrm>
            <a:custGeom>
              <a:avLst/>
              <a:gdLst/>
              <a:ahLst/>
              <a:cxnLst/>
              <a:rect l="l" t="t" r="r" b="b"/>
              <a:pathLst>
                <a:path w="3492814" h="5319445" extrusionOk="0">
                  <a:moveTo>
                    <a:pt x="3492282" y="319534"/>
                  </a:moveTo>
                  <a:cubicBezTo>
                    <a:pt x="3495035" y="414577"/>
                    <a:pt x="3486533" y="509378"/>
                    <a:pt x="3480208" y="604063"/>
                  </a:cubicBezTo>
                  <a:cubicBezTo>
                    <a:pt x="3461752" y="927199"/>
                    <a:pt x="3453837" y="1250923"/>
                    <a:pt x="3438423" y="1574174"/>
                  </a:cubicBezTo>
                  <a:cubicBezTo>
                    <a:pt x="3397744" y="2329552"/>
                    <a:pt x="3346177" y="3084342"/>
                    <a:pt x="3293666" y="3838948"/>
                  </a:cubicBezTo>
                  <a:cubicBezTo>
                    <a:pt x="3269461" y="4235382"/>
                    <a:pt x="3242261" y="4631942"/>
                    <a:pt x="3200361" y="5026855"/>
                  </a:cubicBezTo>
                  <a:cubicBezTo>
                    <a:pt x="3189750" y="5110876"/>
                    <a:pt x="3176213" y="5195138"/>
                    <a:pt x="3178909" y="5280091"/>
                  </a:cubicBezTo>
                  <a:cubicBezTo>
                    <a:pt x="3179025" y="5285136"/>
                    <a:pt x="3178091" y="5289996"/>
                    <a:pt x="3176271" y="5294511"/>
                  </a:cubicBezTo>
                  <a:cubicBezTo>
                    <a:pt x="3176271" y="5294511"/>
                    <a:pt x="3176271" y="5294511"/>
                    <a:pt x="3176271" y="5294569"/>
                  </a:cubicBezTo>
                  <a:cubicBezTo>
                    <a:pt x="3171813" y="5310624"/>
                    <a:pt x="3154532" y="5323743"/>
                    <a:pt x="3129555" y="5318122"/>
                  </a:cubicBezTo>
                  <a:cubicBezTo>
                    <a:pt x="2985616" y="5314310"/>
                    <a:pt x="2839972" y="5284433"/>
                    <a:pt x="2693338" y="5281439"/>
                  </a:cubicBezTo>
                  <a:cubicBezTo>
                    <a:pt x="1858519" y="5241185"/>
                    <a:pt x="1022951" y="5208486"/>
                    <a:pt x="189710" y="5142284"/>
                  </a:cubicBezTo>
                  <a:cubicBezTo>
                    <a:pt x="145517" y="5139059"/>
                    <a:pt x="103317" y="5139819"/>
                    <a:pt x="59781" y="5138886"/>
                  </a:cubicBezTo>
                  <a:cubicBezTo>
                    <a:pt x="33940" y="5143101"/>
                    <a:pt x="1521" y="5135489"/>
                    <a:pt x="0" y="5103965"/>
                  </a:cubicBezTo>
                  <a:cubicBezTo>
                    <a:pt x="58" y="5099393"/>
                    <a:pt x="530" y="5095350"/>
                    <a:pt x="1463" y="5091722"/>
                  </a:cubicBezTo>
                  <a:cubicBezTo>
                    <a:pt x="-1590" y="5066349"/>
                    <a:pt x="14297" y="5031082"/>
                    <a:pt x="14009" y="5008174"/>
                  </a:cubicBezTo>
                  <a:cubicBezTo>
                    <a:pt x="14654" y="5005709"/>
                    <a:pt x="15242" y="5002956"/>
                    <a:pt x="15714" y="4999973"/>
                  </a:cubicBezTo>
                  <a:cubicBezTo>
                    <a:pt x="19055" y="4836205"/>
                    <a:pt x="46428" y="4674488"/>
                    <a:pt x="59965" y="4511376"/>
                  </a:cubicBezTo>
                  <a:cubicBezTo>
                    <a:pt x="73974" y="4301089"/>
                    <a:pt x="71808" y="4089984"/>
                    <a:pt x="81831" y="3879397"/>
                  </a:cubicBezTo>
                  <a:cubicBezTo>
                    <a:pt x="92200" y="3541554"/>
                    <a:pt x="112660" y="3203997"/>
                    <a:pt x="125494" y="2866211"/>
                  </a:cubicBezTo>
                  <a:cubicBezTo>
                    <a:pt x="146128" y="2315788"/>
                    <a:pt x="161070" y="1765261"/>
                    <a:pt x="167279" y="1214493"/>
                  </a:cubicBezTo>
                  <a:cubicBezTo>
                    <a:pt x="173432" y="866986"/>
                    <a:pt x="177245" y="517647"/>
                    <a:pt x="225770" y="172951"/>
                  </a:cubicBezTo>
                  <a:cubicBezTo>
                    <a:pt x="234618" y="132996"/>
                    <a:pt x="236380" y="88700"/>
                    <a:pt x="254491" y="51786"/>
                  </a:cubicBezTo>
                  <a:cubicBezTo>
                    <a:pt x="252855" y="47098"/>
                    <a:pt x="252152" y="41996"/>
                    <a:pt x="252555" y="36606"/>
                  </a:cubicBezTo>
                  <a:cubicBezTo>
                    <a:pt x="254134" y="15517"/>
                    <a:pt x="273419" y="-1886"/>
                    <a:pt x="294870" y="164"/>
                  </a:cubicBezTo>
                  <a:cubicBezTo>
                    <a:pt x="373637" y="7259"/>
                    <a:pt x="452645" y="12880"/>
                    <a:pt x="531354" y="21380"/>
                  </a:cubicBezTo>
                  <a:cubicBezTo>
                    <a:pt x="944772" y="60171"/>
                    <a:pt x="1358432" y="97614"/>
                    <a:pt x="1772852" y="123275"/>
                  </a:cubicBezTo>
                  <a:cubicBezTo>
                    <a:pt x="2271487" y="152806"/>
                    <a:pt x="2770768" y="168747"/>
                    <a:pt x="3266420" y="234489"/>
                  </a:cubicBezTo>
                  <a:cubicBezTo>
                    <a:pt x="3315648" y="239234"/>
                    <a:pt x="3364887" y="244094"/>
                    <a:pt x="3414114" y="248552"/>
                  </a:cubicBezTo>
                  <a:cubicBezTo>
                    <a:pt x="3432582" y="250832"/>
                    <a:pt x="3452155" y="250072"/>
                    <a:pt x="3468676" y="259620"/>
                  </a:cubicBezTo>
                  <a:cubicBezTo>
                    <a:pt x="3474183" y="263018"/>
                    <a:pt x="3478054" y="267936"/>
                    <a:pt x="3480277" y="273510"/>
                  </a:cubicBezTo>
                  <a:cubicBezTo>
                    <a:pt x="3490876" y="283968"/>
                    <a:pt x="3493687" y="302719"/>
                    <a:pt x="3492282" y="319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20448530" y="3309749"/>
              <a:ext cx="246805" cy="66995"/>
            </a:xfrm>
            <a:custGeom>
              <a:avLst/>
              <a:gdLst/>
              <a:ahLst/>
              <a:cxnLst/>
              <a:rect l="l" t="t" r="r" b="b"/>
              <a:pathLst>
                <a:path w="246805" h="66995" extrusionOk="0">
                  <a:moveTo>
                    <a:pt x="202545" y="65194"/>
                  </a:moveTo>
                  <a:cubicBezTo>
                    <a:pt x="148560" y="59274"/>
                    <a:pt x="94574" y="53734"/>
                    <a:pt x="41084" y="43979"/>
                  </a:cubicBezTo>
                  <a:cubicBezTo>
                    <a:pt x="24759" y="41295"/>
                    <a:pt x="-1981" y="40662"/>
                    <a:pt x="116" y="17730"/>
                  </a:cubicBezTo>
                  <a:cubicBezTo>
                    <a:pt x="7409" y="-13840"/>
                    <a:pt x="48088" y="6420"/>
                    <a:pt x="70150" y="6190"/>
                  </a:cubicBezTo>
                  <a:cubicBezTo>
                    <a:pt x="124309" y="14091"/>
                    <a:pt x="179331" y="17051"/>
                    <a:pt x="232672" y="29570"/>
                  </a:cubicBezTo>
                  <a:cubicBezTo>
                    <a:pt x="253778" y="35202"/>
                    <a:pt x="250321" y="66173"/>
                    <a:pt x="228455" y="66898"/>
                  </a:cubicBezTo>
                  <a:cubicBezTo>
                    <a:pt x="219861" y="67359"/>
                    <a:pt x="210990" y="66069"/>
                    <a:pt x="202545" y="65194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20657291" y="-1658340"/>
              <a:ext cx="313804" cy="5051619"/>
            </a:xfrm>
            <a:custGeom>
              <a:avLst/>
              <a:gdLst/>
              <a:ahLst/>
              <a:cxnLst/>
              <a:rect l="l" t="t" r="r" b="b"/>
              <a:pathLst>
                <a:path w="313804" h="5051619" extrusionOk="0">
                  <a:moveTo>
                    <a:pt x="25294" y="5051608"/>
                  </a:moveTo>
                  <a:cubicBezTo>
                    <a:pt x="11458" y="5051320"/>
                    <a:pt x="-674" y="5039250"/>
                    <a:pt x="29" y="5025187"/>
                  </a:cubicBezTo>
                  <a:cubicBezTo>
                    <a:pt x="5478" y="4915563"/>
                    <a:pt x="11872" y="4806054"/>
                    <a:pt x="17725" y="4696430"/>
                  </a:cubicBezTo>
                  <a:cubicBezTo>
                    <a:pt x="23589" y="4586922"/>
                    <a:pt x="29326" y="4477355"/>
                    <a:pt x="35075" y="4367847"/>
                  </a:cubicBezTo>
                  <a:cubicBezTo>
                    <a:pt x="46860" y="4144786"/>
                    <a:pt x="59280" y="3921841"/>
                    <a:pt x="71238" y="3698781"/>
                  </a:cubicBezTo>
                  <a:cubicBezTo>
                    <a:pt x="82551" y="3487377"/>
                    <a:pt x="93680" y="3275915"/>
                    <a:pt x="104993" y="3064464"/>
                  </a:cubicBezTo>
                  <a:cubicBezTo>
                    <a:pt x="117009" y="2838479"/>
                    <a:pt x="129141" y="2612482"/>
                    <a:pt x="141272" y="2386554"/>
                  </a:cubicBezTo>
                  <a:cubicBezTo>
                    <a:pt x="152528" y="2176324"/>
                    <a:pt x="164244" y="1966152"/>
                    <a:pt x="175673" y="1755922"/>
                  </a:cubicBezTo>
                  <a:cubicBezTo>
                    <a:pt x="187977" y="1529465"/>
                    <a:pt x="200108" y="1302949"/>
                    <a:pt x="212481" y="1076480"/>
                  </a:cubicBezTo>
                  <a:cubicBezTo>
                    <a:pt x="224140" y="861920"/>
                    <a:pt x="236455" y="647348"/>
                    <a:pt x="248587" y="432845"/>
                  </a:cubicBezTo>
                  <a:cubicBezTo>
                    <a:pt x="252746" y="359951"/>
                    <a:pt x="256974" y="287068"/>
                    <a:pt x="261306" y="214231"/>
                  </a:cubicBezTo>
                  <a:cubicBezTo>
                    <a:pt x="263356" y="180300"/>
                    <a:pt x="265407" y="146324"/>
                    <a:pt x="267688" y="112393"/>
                  </a:cubicBezTo>
                  <a:cubicBezTo>
                    <a:pt x="268920" y="93815"/>
                    <a:pt x="270153" y="75191"/>
                    <a:pt x="271732" y="56614"/>
                  </a:cubicBezTo>
                  <a:cubicBezTo>
                    <a:pt x="272434" y="47941"/>
                    <a:pt x="273195" y="39268"/>
                    <a:pt x="273955" y="30595"/>
                  </a:cubicBezTo>
                  <a:cubicBezTo>
                    <a:pt x="274543" y="24146"/>
                    <a:pt x="274831" y="17592"/>
                    <a:pt x="276997" y="11995"/>
                  </a:cubicBezTo>
                  <a:cubicBezTo>
                    <a:pt x="279900" y="4888"/>
                    <a:pt x="286789" y="-179"/>
                    <a:pt x="294992" y="5"/>
                  </a:cubicBezTo>
                  <a:cubicBezTo>
                    <a:pt x="304369" y="224"/>
                    <a:pt x="312768" y="7894"/>
                    <a:pt x="313482" y="17258"/>
                  </a:cubicBezTo>
                  <a:cubicBezTo>
                    <a:pt x="313805" y="19769"/>
                    <a:pt x="313805" y="22349"/>
                    <a:pt x="313805" y="24791"/>
                  </a:cubicBezTo>
                  <a:cubicBezTo>
                    <a:pt x="313805" y="31701"/>
                    <a:pt x="313632" y="38554"/>
                    <a:pt x="313517" y="45476"/>
                  </a:cubicBezTo>
                  <a:cubicBezTo>
                    <a:pt x="313229" y="58422"/>
                    <a:pt x="312872" y="71310"/>
                    <a:pt x="312457" y="84267"/>
                  </a:cubicBezTo>
                  <a:cubicBezTo>
                    <a:pt x="311639" y="109986"/>
                    <a:pt x="310349" y="135716"/>
                    <a:pt x="309174" y="161435"/>
                  </a:cubicBezTo>
                  <a:cubicBezTo>
                    <a:pt x="306535" y="218619"/>
                    <a:pt x="303840" y="275804"/>
                    <a:pt x="301029" y="332988"/>
                  </a:cubicBezTo>
                  <a:cubicBezTo>
                    <a:pt x="295925" y="437522"/>
                    <a:pt x="290591" y="542101"/>
                    <a:pt x="285384" y="646692"/>
                  </a:cubicBezTo>
                  <a:cubicBezTo>
                    <a:pt x="274715" y="861252"/>
                    <a:pt x="263229" y="1075766"/>
                    <a:pt x="251801" y="1290326"/>
                  </a:cubicBezTo>
                  <a:cubicBezTo>
                    <a:pt x="239843" y="1514561"/>
                    <a:pt x="227884" y="1738853"/>
                    <a:pt x="216110" y="1963146"/>
                  </a:cubicBezTo>
                  <a:cubicBezTo>
                    <a:pt x="204739" y="2179941"/>
                    <a:pt x="193195" y="2396666"/>
                    <a:pt x="181537" y="2613403"/>
                  </a:cubicBezTo>
                  <a:cubicBezTo>
                    <a:pt x="169751" y="2832950"/>
                    <a:pt x="157919" y="3052498"/>
                    <a:pt x="146018" y="3271987"/>
                  </a:cubicBezTo>
                  <a:cubicBezTo>
                    <a:pt x="133887" y="3494990"/>
                    <a:pt x="121871" y="3717935"/>
                    <a:pt x="109970" y="3940937"/>
                  </a:cubicBezTo>
                  <a:cubicBezTo>
                    <a:pt x="98542" y="4156085"/>
                    <a:pt x="87113" y="4371244"/>
                    <a:pt x="75386" y="4586449"/>
                  </a:cubicBezTo>
                  <a:cubicBezTo>
                    <a:pt x="71342" y="4659919"/>
                    <a:pt x="67356" y="4733401"/>
                    <a:pt x="63427" y="4806929"/>
                  </a:cubicBezTo>
                  <a:cubicBezTo>
                    <a:pt x="59498" y="4880112"/>
                    <a:pt x="55927" y="4953294"/>
                    <a:pt x="51711" y="5026419"/>
                  </a:cubicBezTo>
                  <a:cubicBezTo>
                    <a:pt x="50904" y="5040217"/>
                    <a:pt x="40029" y="5051619"/>
                    <a:pt x="25916" y="5051619"/>
                  </a:cubicBezTo>
                  <a:cubicBezTo>
                    <a:pt x="25720" y="5051608"/>
                    <a:pt x="25513" y="5051608"/>
                    <a:pt x="25294" y="5051608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19005845" y="3234066"/>
              <a:ext cx="1698878" cy="160837"/>
            </a:xfrm>
            <a:custGeom>
              <a:avLst/>
              <a:gdLst/>
              <a:ahLst/>
              <a:cxnLst/>
              <a:rect l="l" t="t" r="r" b="b"/>
              <a:pathLst>
                <a:path w="1698878" h="160837" extrusionOk="0">
                  <a:moveTo>
                    <a:pt x="1661093" y="160709"/>
                  </a:moveTo>
                  <a:cubicBezTo>
                    <a:pt x="1649665" y="160479"/>
                    <a:pt x="1638179" y="159650"/>
                    <a:pt x="1626751" y="158947"/>
                  </a:cubicBezTo>
                  <a:cubicBezTo>
                    <a:pt x="1604884" y="157657"/>
                    <a:pt x="1583030" y="156252"/>
                    <a:pt x="1561164" y="154847"/>
                  </a:cubicBezTo>
                  <a:cubicBezTo>
                    <a:pt x="1516971" y="151922"/>
                    <a:pt x="1472777" y="148985"/>
                    <a:pt x="1428596" y="145702"/>
                  </a:cubicBezTo>
                  <a:cubicBezTo>
                    <a:pt x="1341269" y="139195"/>
                    <a:pt x="1253828" y="134219"/>
                    <a:pt x="1166501" y="127424"/>
                  </a:cubicBezTo>
                  <a:cubicBezTo>
                    <a:pt x="1076249" y="120329"/>
                    <a:pt x="986042" y="112889"/>
                    <a:pt x="895732" y="106209"/>
                  </a:cubicBezTo>
                  <a:cubicBezTo>
                    <a:pt x="808763" y="99759"/>
                    <a:pt x="721782" y="92790"/>
                    <a:pt x="634744" y="86755"/>
                  </a:cubicBezTo>
                  <a:cubicBezTo>
                    <a:pt x="549941" y="80835"/>
                    <a:pt x="465137" y="74397"/>
                    <a:pt x="380380" y="67832"/>
                  </a:cubicBezTo>
                  <a:cubicBezTo>
                    <a:pt x="294816" y="61209"/>
                    <a:pt x="209184" y="55416"/>
                    <a:pt x="123562" y="49496"/>
                  </a:cubicBezTo>
                  <a:cubicBezTo>
                    <a:pt x="88632" y="47089"/>
                    <a:pt x="53586" y="45223"/>
                    <a:pt x="18713" y="41998"/>
                  </a:cubicBezTo>
                  <a:cubicBezTo>
                    <a:pt x="7285" y="40939"/>
                    <a:pt x="-1160" y="29870"/>
                    <a:pt x="130" y="18618"/>
                  </a:cubicBezTo>
                  <a:cubicBezTo>
                    <a:pt x="1478" y="6662"/>
                    <a:pt x="12031" y="-605"/>
                    <a:pt x="23517" y="40"/>
                  </a:cubicBezTo>
                  <a:cubicBezTo>
                    <a:pt x="65245" y="2263"/>
                    <a:pt x="106915" y="6305"/>
                    <a:pt x="148585" y="9358"/>
                  </a:cubicBezTo>
                  <a:cubicBezTo>
                    <a:pt x="190958" y="12525"/>
                    <a:pt x="233273" y="15750"/>
                    <a:pt x="275646" y="18963"/>
                  </a:cubicBezTo>
                  <a:cubicBezTo>
                    <a:pt x="359919" y="25470"/>
                    <a:pt x="444320" y="30918"/>
                    <a:pt x="528662" y="36896"/>
                  </a:cubicBezTo>
                  <a:cubicBezTo>
                    <a:pt x="615631" y="42989"/>
                    <a:pt x="702554" y="49669"/>
                    <a:pt x="789524" y="55762"/>
                  </a:cubicBezTo>
                  <a:cubicBezTo>
                    <a:pt x="878198" y="61970"/>
                    <a:pt x="966814" y="68477"/>
                    <a:pt x="1055546" y="74213"/>
                  </a:cubicBezTo>
                  <a:cubicBezTo>
                    <a:pt x="1145626" y="80075"/>
                    <a:pt x="1235648" y="86341"/>
                    <a:pt x="1325613" y="93723"/>
                  </a:cubicBezTo>
                  <a:cubicBezTo>
                    <a:pt x="1412179" y="100749"/>
                    <a:pt x="1498802" y="106554"/>
                    <a:pt x="1585368" y="113591"/>
                  </a:cubicBezTo>
                  <a:cubicBezTo>
                    <a:pt x="1606002" y="115227"/>
                    <a:pt x="1626624" y="116989"/>
                    <a:pt x="1647200" y="118866"/>
                  </a:cubicBezTo>
                  <a:cubicBezTo>
                    <a:pt x="1657107" y="119741"/>
                    <a:pt x="1667003" y="120801"/>
                    <a:pt x="1676796" y="122321"/>
                  </a:cubicBezTo>
                  <a:cubicBezTo>
                    <a:pt x="1682775" y="123254"/>
                    <a:pt x="1688639" y="124026"/>
                    <a:pt x="1693202" y="128414"/>
                  </a:cubicBezTo>
                  <a:cubicBezTo>
                    <a:pt x="1700171" y="134979"/>
                    <a:pt x="1700471" y="145057"/>
                    <a:pt x="1695483" y="152843"/>
                  </a:cubicBezTo>
                  <a:cubicBezTo>
                    <a:pt x="1691612" y="158993"/>
                    <a:pt x="1684227" y="160698"/>
                    <a:pt x="1677487" y="160813"/>
                  </a:cubicBezTo>
                  <a:cubicBezTo>
                    <a:pt x="1676024" y="160825"/>
                    <a:pt x="1674561" y="160836"/>
                    <a:pt x="1673098" y="160836"/>
                  </a:cubicBezTo>
                  <a:cubicBezTo>
                    <a:pt x="1669100" y="160848"/>
                    <a:pt x="1665080" y="160802"/>
                    <a:pt x="1661093" y="160709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17897945" y="2027562"/>
              <a:ext cx="2399665" cy="791729"/>
              <a:chOff x="17897945" y="2027562"/>
              <a:chExt cx="2399665" cy="791729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17897945" y="2027562"/>
                <a:ext cx="2399665" cy="149833"/>
              </a:xfrm>
              <a:custGeom>
                <a:avLst/>
                <a:gdLst/>
                <a:ahLst/>
                <a:cxnLst/>
                <a:rect l="l" t="t" r="r" b="b"/>
                <a:pathLst>
                  <a:path w="2399665" h="149833" extrusionOk="0">
                    <a:moveTo>
                      <a:pt x="2379412" y="99594"/>
                    </a:moveTo>
                    <a:cubicBezTo>
                      <a:pt x="2376440" y="99110"/>
                      <a:pt x="2373467" y="98695"/>
                      <a:pt x="2370472" y="98281"/>
                    </a:cubicBezTo>
                    <a:cubicBezTo>
                      <a:pt x="2349908" y="95297"/>
                      <a:pt x="2329459" y="92038"/>
                      <a:pt x="2308849" y="89815"/>
                    </a:cubicBezTo>
                    <a:cubicBezTo>
                      <a:pt x="2298180" y="88641"/>
                      <a:pt x="2287454" y="87938"/>
                      <a:pt x="2276671" y="87477"/>
                    </a:cubicBezTo>
                    <a:cubicBezTo>
                      <a:pt x="2266303" y="87028"/>
                      <a:pt x="2255980" y="86740"/>
                      <a:pt x="2245669" y="85531"/>
                    </a:cubicBezTo>
                    <a:cubicBezTo>
                      <a:pt x="2237801" y="84252"/>
                      <a:pt x="2229978" y="82847"/>
                      <a:pt x="2222052" y="82087"/>
                    </a:cubicBezTo>
                    <a:cubicBezTo>
                      <a:pt x="2214022" y="81327"/>
                      <a:pt x="2205992" y="80509"/>
                      <a:pt x="2197962" y="79622"/>
                    </a:cubicBezTo>
                    <a:cubicBezTo>
                      <a:pt x="2186361" y="78390"/>
                      <a:pt x="2174806" y="77158"/>
                      <a:pt x="2163205" y="76340"/>
                    </a:cubicBezTo>
                    <a:cubicBezTo>
                      <a:pt x="2151073" y="75464"/>
                      <a:pt x="2139000" y="73702"/>
                      <a:pt x="2126811" y="73357"/>
                    </a:cubicBezTo>
                    <a:cubicBezTo>
                      <a:pt x="2102433" y="72712"/>
                      <a:pt x="2077986" y="72297"/>
                      <a:pt x="2053609" y="71652"/>
                    </a:cubicBezTo>
                    <a:cubicBezTo>
                      <a:pt x="2001386" y="70189"/>
                      <a:pt x="1949174" y="68427"/>
                      <a:pt x="1896951" y="66377"/>
                    </a:cubicBezTo>
                    <a:cubicBezTo>
                      <a:pt x="1793865" y="62334"/>
                      <a:pt x="1690709" y="59697"/>
                      <a:pt x="1587554" y="55182"/>
                    </a:cubicBezTo>
                    <a:cubicBezTo>
                      <a:pt x="1485112" y="50667"/>
                      <a:pt x="1382659" y="46337"/>
                      <a:pt x="1280160" y="42236"/>
                    </a:cubicBezTo>
                    <a:cubicBezTo>
                      <a:pt x="1172258" y="37906"/>
                      <a:pt x="1064367" y="34266"/>
                      <a:pt x="956408" y="30753"/>
                    </a:cubicBezTo>
                    <a:cubicBezTo>
                      <a:pt x="856777" y="27529"/>
                      <a:pt x="757193" y="23843"/>
                      <a:pt x="657563" y="20503"/>
                    </a:cubicBezTo>
                    <a:cubicBezTo>
                      <a:pt x="552828" y="17105"/>
                      <a:pt x="448152" y="13765"/>
                      <a:pt x="343545" y="8663"/>
                    </a:cubicBezTo>
                    <a:cubicBezTo>
                      <a:pt x="290504" y="6083"/>
                      <a:pt x="237520" y="3215"/>
                      <a:pt x="184480" y="1165"/>
                    </a:cubicBezTo>
                    <a:cubicBezTo>
                      <a:pt x="159157" y="174"/>
                      <a:pt x="133720" y="347"/>
                      <a:pt x="108466" y="232"/>
                    </a:cubicBezTo>
                    <a:cubicBezTo>
                      <a:pt x="95978" y="174"/>
                      <a:pt x="83559" y="-125"/>
                      <a:pt x="71070" y="59"/>
                    </a:cubicBezTo>
                    <a:cubicBezTo>
                      <a:pt x="63098" y="174"/>
                      <a:pt x="55126" y="289"/>
                      <a:pt x="47154" y="416"/>
                    </a:cubicBezTo>
                    <a:cubicBezTo>
                      <a:pt x="35195" y="589"/>
                      <a:pt x="21889" y="1119"/>
                      <a:pt x="11048" y="6451"/>
                    </a:cubicBezTo>
                    <a:cubicBezTo>
                      <a:pt x="1025" y="11369"/>
                      <a:pt x="-3721" y="25674"/>
                      <a:pt x="3433" y="34980"/>
                    </a:cubicBezTo>
                    <a:cubicBezTo>
                      <a:pt x="3433" y="34980"/>
                      <a:pt x="3433" y="34980"/>
                      <a:pt x="3433" y="35038"/>
                    </a:cubicBezTo>
                    <a:cubicBezTo>
                      <a:pt x="4481" y="36397"/>
                      <a:pt x="5633" y="37618"/>
                      <a:pt x="6878" y="38700"/>
                    </a:cubicBezTo>
                    <a:cubicBezTo>
                      <a:pt x="6843" y="38735"/>
                      <a:pt x="6808" y="38758"/>
                      <a:pt x="6774" y="38781"/>
                    </a:cubicBezTo>
                    <a:cubicBezTo>
                      <a:pt x="9827" y="41591"/>
                      <a:pt x="14043" y="43296"/>
                      <a:pt x="18202" y="43584"/>
                    </a:cubicBezTo>
                    <a:cubicBezTo>
                      <a:pt x="21371" y="43814"/>
                      <a:pt x="24412" y="43054"/>
                      <a:pt x="27580" y="42996"/>
                    </a:cubicBezTo>
                    <a:cubicBezTo>
                      <a:pt x="31059" y="42904"/>
                      <a:pt x="34550" y="42801"/>
                      <a:pt x="38064" y="42778"/>
                    </a:cubicBezTo>
                    <a:cubicBezTo>
                      <a:pt x="62799" y="43204"/>
                      <a:pt x="87476" y="44586"/>
                      <a:pt x="112153" y="45692"/>
                    </a:cubicBezTo>
                    <a:cubicBezTo>
                      <a:pt x="136243" y="46751"/>
                      <a:pt x="160390" y="47684"/>
                      <a:pt x="184480" y="49262"/>
                    </a:cubicBezTo>
                    <a:cubicBezTo>
                      <a:pt x="236000" y="52602"/>
                      <a:pt x="287451" y="55827"/>
                      <a:pt x="338971" y="58695"/>
                    </a:cubicBezTo>
                    <a:cubicBezTo>
                      <a:pt x="443532" y="64442"/>
                      <a:pt x="548324" y="67483"/>
                      <a:pt x="652989" y="71053"/>
                    </a:cubicBezTo>
                    <a:cubicBezTo>
                      <a:pt x="752101" y="74508"/>
                      <a:pt x="851201" y="78148"/>
                      <a:pt x="950313" y="81304"/>
                    </a:cubicBezTo>
                    <a:cubicBezTo>
                      <a:pt x="1058215" y="84759"/>
                      <a:pt x="1166164" y="88157"/>
                      <a:pt x="1274066" y="92199"/>
                    </a:cubicBezTo>
                    <a:cubicBezTo>
                      <a:pt x="1377221" y="96069"/>
                      <a:pt x="1480366" y="100457"/>
                      <a:pt x="1583521" y="104615"/>
                    </a:cubicBezTo>
                    <a:cubicBezTo>
                      <a:pt x="1685905" y="108715"/>
                      <a:pt x="1788358" y="111998"/>
                      <a:pt x="1890799" y="115983"/>
                    </a:cubicBezTo>
                    <a:cubicBezTo>
                      <a:pt x="1943080" y="117976"/>
                      <a:pt x="1995303" y="119738"/>
                      <a:pt x="2047572" y="120728"/>
                    </a:cubicBezTo>
                    <a:cubicBezTo>
                      <a:pt x="2072537" y="121258"/>
                      <a:pt x="2097445" y="121719"/>
                      <a:pt x="2122410" y="122433"/>
                    </a:cubicBezTo>
                    <a:cubicBezTo>
                      <a:pt x="2144841" y="123101"/>
                      <a:pt x="2167214" y="126729"/>
                      <a:pt x="2189437" y="129965"/>
                    </a:cubicBezTo>
                    <a:lnTo>
                      <a:pt x="2189725" y="130011"/>
                    </a:lnTo>
                    <a:cubicBezTo>
                      <a:pt x="2190635" y="130138"/>
                      <a:pt x="2191545" y="130276"/>
                      <a:pt x="2192444" y="130403"/>
                    </a:cubicBezTo>
                    <a:cubicBezTo>
                      <a:pt x="2194057" y="130587"/>
                      <a:pt x="2197064" y="131025"/>
                      <a:pt x="2200059" y="131463"/>
                    </a:cubicBezTo>
                    <a:cubicBezTo>
                      <a:pt x="2212167" y="133259"/>
                      <a:pt x="2224725" y="135137"/>
                      <a:pt x="2237397" y="136438"/>
                    </a:cubicBezTo>
                    <a:cubicBezTo>
                      <a:pt x="2250589" y="137786"/>
                      <a:pt x="2263768" y="138316"/>
                      <a:pt x="2276959" y="139191"/>
                    </a:cubicBezTo>
                    <a:cubicBezTo>
                      <a:pt x="2302765" y="140872"/>
                      <a:pt x="2328514" y="143475"/>
                      <a:pt x="2354090" y="147104"/>
                    </a:cubicBezTo>
                    <a:cubicBezTo>
                      <a:pt x="2359044" y="147841"/>
                      <a:pt x="2364032" y="148635"/>
                      <a:pt x="2368975" y="149442"/>
                    </a:cubicBezTo>
                    <a:cubicBezTo>
                      <a:pt x="2370541" y="149706"/>
                      <a:pt x="2372097" y="149833"/>
                      <a:pt x="2373652" y="149833"/>
                    </a:cubicBezTo>
                    <a:cubicBezTo>
                      <a:pt x="2385645" y="149833"/>
                      <a:pt x="2396566" y="142162"/>
                      <a:pt x="2399159" y="129758"/>
                    </a:cubicBezTo>
                    <a:cubicBezTo>
                      <a:pt x="2401912" y="116697"/>
                      <a:pt x="2393179" y="101701"/>
                      <a:pt x="2379412" y="995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7909134" y="2356728"/>
                <a:ext cx="2354385" cy="139126"/>
              </a:xfrm>
              <a:custGeom>
                <a:avLst/>
                <a:gdLst/>
                <a:ahLst/>
                <a:cxnLst/>
                <a:rect l="l" t="t" r="r" b="b"/>
                <a:pathLst>
                  <a:path w="2354385" h="139126" extrusionOk="0">
                    <a:moveTo>
                      <a:pt x="2329963" y="86918"/>
                    </a:moveTo>
                    <a:cubicBezTo>
                      <a:pt x="2266784" y="83935"/>
                      <a:pt x="2203547" y="82000"/>
                      <a:pt x="2140368" y="79593"/>
                    </a:cubicBezTo>
                    <a:cubicBezTo>
                      <a:pt x="2043192" y="75907"/>
                      <a:pt x="1946027" y="70805"/>
                      <a:pt x="1848850" y="67050"/>
                    </a:cubicBezTo>
                    <a:cubicBezTo>
                      <a:pt x="1749036" y="63180"/>
                      <a:pt x="1649175" y="59379"/>
                      <a:pt x="1549360" y="55452"/>
                    </a:cubicBezTo>
                    <a:cubicBezTo>
                      <a:pt x="1446389" y="51352"/>
                      <a:pt x="1343348" y="47252"/>
                      <a:pt x="1240377" y="42852"/>
                    </a:cubicBezTo>
                    <a:cubicBezTo>
                      <a:pt x="1137164" y="38395"/>
                      <a:pt x="1033962" y="33949"/>
                      <a:pt x="930691" y="29849"/>
                    </a:cubicBezTo>
                    <a:cubicBezTo>
                      <a:pt x="826890" y="25748"/>
                      <a:pt x="723101" y="21936"/>
                      <a:pt x="619300" y="17951"/>
                    </a:cubicBezTo>
                    <a:cubicBezTo>
                      <a:pt x="521190" y="14196"/>
                      <a:pt x="423138" y="10626"/>
                      <a:pt x="325029" y="7516"/>
                    </a:cubicBezTo>
                    <a:cubicBezTo>
                      <a:pt x="271285" y="5754"/>
                      <a:pt x="217541" y="4003"/>
                      <a:pt x="163798" y="2656"/>
                    </a:cubicBezTo>
                    <a:cubicBezTo>
                      <a:pt x="139362" y="2011"/>
                      <a:pt x="114858" y="1250"/>
                      <a:pt x="90423" y="894"/>
                    </a:cubicBezTo>
                    <a:cubicBezTo>
                      <a:pt x="77589" y="663"/>
                      <a:pt x="64755" y="421"/>
                      <a:pt x="51921" y="306"/>
                    </a:cubicBezTo>
                    <a:cubicBezTo>
                      <a:pt x="45527" y="249"/>
                      <a:pt x="39087" y="191"/>
                      <a:pt x="32693" y="133"/>
                    </a:cubicBezTo>
                    <a:cubicBezTo>
                      <a:pt x="27071" y="133"/>
                      <a:pt x="20850" y="-454"/>
                      <a:pt x="15343" y="836"/>
                    </a:cubicBezTo>
                    <a:cubicBezTo>
                      <a:pt x="6956" y="2886"/>
                      <a:pt x="573" y="9624"/>
                      <a:pt x="43" y="18354"/>
                    </a:cubicBezTo>
                    <a:cubicBezTo>
                      <a:pt x="-544" y="26911"/>
                      <a:pt x="4905" y="35112"/>
                      <a:pt x="13050" y="37750"/>
                    </a:cubicBezTo>
                    <a:cubicBezTo>
                      <a:pt x="20492" y="40215"/>
                      <a:pt x="29167" y="39972"/>
                      <a:pt x="36967" y="40560"/>
                    </a:cubicBezTo>
                    <a:cubicBezTo>
                      <a:pt x="45054" y="41147"/>
                      <a:pt x="53142" y="41735"/>
                      <a:pt x="61229" y="42322"/>
                    </a:cubicBezTo>
                    <a:cubicBezTo>
                      <a:pt x="76114" y="43382"/>
                      <a:pt x="90999" y="44199"/>
                      <a:pt x="105883" y="45017"/>
                    </a:cubicBezTo>
                    <a:cubicBezTo>
                      <a:pt x="136597" y="46779"/>
                      <a:pt x="167300" y="48645"/>
                      <a:pt x="198071" y="50235"/>
                    </a:cubicBezTo>
                    <a:cubicBezTo>
                      <a:pt x="302506" y="55567"/>
                      <a:pt x="407009" y="60313"/>
                      <a:pt x="511513" y="65058"/>
                    </a:cubicBezTo>
                    <a:cubicBezTo>
                      <a:pt x="610095" y="69630"/>
                      <a:pt x="708735" y="73558"/>
                      <a:pt x="807363" y="77946"/>
                    </a:cubicBezTo>
                    <a:cubicBezTo>
                      <a:pt x="907995" y="82461"/>
                      <a:pt x="1008686" y="86388"/>
                      <a:pt x="1109307" y="90189"/>
                    </a:cubicBezTo>
                    <a:cubicBezTo>
                      <a:pt x="1215561" y="94231"/>
                      <a:pt x="1321874" y="98274"/>
                      <a:pt x="1428140" y="102605"/>
                    </a:cubicBezTo>
                    <a:cubicBezTo>
                      <a:pt x="1529936" y="106705"/>
                      <a:pt x="1631744" y="111047"/>
                      <a:pt x="1733552" y="115378"/>
                    </a:cubicBezTo>
                    <a:cubicBezTo>
                      <a:pt x="1831132" y="119478"/>
                      <a:pt x="1928711" y="123521"/>
                      <a:pt x="2026302" y="126918"/>
                    </a:cubicBezTo>
                    <a:cubicBezTo>
                      <a:pt x="2075415" y="128681"/>
                      <a:pt x="2124527" y="130546"/>
                      <a:pt x="2173640" y="132666"/>
                    </a:cubicBezTo>
                    <a:cubicBezTo>
                      <a:pt x="2224572" y="134888"/>
                      <a:pt x="2275563" y="137411"/>
                      <a:pt x="2326553" y="139115"/>
                    </a:cubicBezTo>
                    <a:cubicBezTo>
                      <a:pt x="2326864" y="139127"/>
                      <a:pt x="2327175" y="139127"/>
                      <a:pt x="2327486" y="139127"/>
                    </a:cubicBezTo>
                    <a:cubicBezTo>
                      <a:pt x="2341346" y="139127"/>
                      <a:pt x="2353419" y="128945"/>
                      <a:pt x="2354329" y="114733"/>
                    </a:cubicBezTo>
                    <a:cubicBezTo>
                      <a:pt x="2355274" y="100682"/>
                      <a:pt x="2344203" y="87621"/>
                      <a:pt x="2329963" y="869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17908469" y="2691437"/>
                <a:ext cx="2288643" cy="127854"/>
              </a:xfrm>
              <a:custGeom>
                <a:avLst/>
                <a:gdLst/>
                <a:ahLst/>
                <a:cxnLst/>
                <a:rect l="l" t="t" r="r" b="b"/>
                <a:pathLst>
                  <a:path w="2288643" h="127854" extrusionOk="0">
                    <a:moveTo>
                      <a:pt x="2260756" y="74609"/>
                    </a:moveTo>
                    <a:cubicBezTo>
                      <a:pt x="2255560" y="74563"/>
                      <a:pt x="2250411" y="74551"/>
                      <a:pt x="2245238" y="74470"/>
                    </a:cubicBezTo>
                    <a:cubicBezTo>
                      <a:pt x="2226851" y="73998"/>
                      <a:pt x="2208464" y="73249"/>
                      <a:pt x="2190077" y="72432"/>
                    </a:cubicBezTo>
                    <a:cubicBezTo>
                      <a:pt x="2089917" y="68274"/>
                      <a:pt x="1989756" y="64819"/>
                      <a:pt x="1889538" y="61179"/>
                    </a:cubicBezTo>
                    <a:cubicBezTo>
                      <a:pt x="1782166" y="57252"/>
                      <a:pt x="1674794" y="53439"/>
                      <a:pt x="1567364" y="49581"/>
                    </a:cubicBezTo>
                    <a:cubicBezTo>
                      <a:pt x="1469197" y="46068"/>
                      <a:pt x="1371030" y="42613"/>
                      <a:pt x="1272862" y="39088"/>
                    </a:cubicBezTo>
                    <a:cubicBezTo>
                      <a:pt x="1167195" y="35334"/>
                      <a:pt x="1061516" y="31590"/>
                      <a:pt x="955849" y="27836"/>
                    </a:cubicBezTo>
                    <a:cubicBezTo>
                      <a:pt x="845724" y="23908"/>
                      <a:pt x="735656" y="20038"/>
                      <a:pt x="625587" y="16180"/>
                    </a:cubicBezTo>
                    <a:cubicBezTo>
                      <a:pt x="526833" y="12782"/>
                      <a:pt x="428078" y="9270"/>
                      <a:pt x="329265" y="6632"/>
                    </a:cubicBezTo>
                    <a:cubicBezTo>
                      <a:pt x="276697" y="5227"/>
                      <a:pt x="224128" y="3822"/>
                      <a:pt x="171548" y="2705"/>
                    </a:cubicBezTo>
                    <a:cubicBezTo>
                      <a:pt x="143012" y="2060"/>
                      <a:pt x="114521" y="1472"/>
                      <a:pt x="85984" y="942"/>
                    </a:cubicBezTo>
                    <a:cubicBezTo>
                      <a:pt x="73381" y="654"/>
                      <a:pt x="60720" y="470"/>
                      <a:pt x="48128" y="240"/>
                    </a:cubicBezTo>
                    <a:cubicBezTo>
                      <a:pt x="41803" y="125"/>
                      <a:pt x="35409" y="-117"/>
                      <a:pt x="29084" y="67"/>
                    </a:cubicBezTo>
                    <a:cubicBezTo>
                      <a:pt x="24142" y="240"/>
                      <a:pt x="19476" y="320"/>
                      <a:pt x="15006" y="1829"/>
                    </a:cubicBezTo>
                    <a:cubicBezTo>
                      <a:pt x="15006" y="1829"/>
                      <a:pt x="15017" y="1829"/>
                      <a:pt x="15017" y="1818"/>
                    </a:cubicBezTo>
                    <a:cubicBezTo>
                      <a:pt x="14937" y="1841"/>
                      <a:pt x="14868" y="1875"/>
                      <a:pt x="14798" y="1898"/>
                    </a:cubicBezTo>
                    <a:cubicBezTo>
                      <a:pt x="14798" y="1898"/>
                      <a:pt x="14787" y="1898"/>
                      <a:pt x="14787" y="1898"/>
                    </a:cubicBezTo>
                    <a:cubicBezTo>
                      <a:pt x="14775" y="1898"/>
                      <a:pt x="14752" y="1910"/>
                      <a:pt x="14741" y="1910"/>
                    </a:cubicBezTo>
                    <a:cubicBezTo>
                      <a:pt x="14741" y="1910"/>
                      <a:pt x="14752" y="1910"/>
                      <a:pt x="14752" y="1910"/>
                    </a:cubicBezTo>
                    <a:cubicBezTo>
                      <a:pt x="14683" y="1933"/>
                      <a:pt x="14626" y="1956"/>
                      <a:pt x="14557" y="1979"/>
                    </a:cubicBezTo>
                    <a:cubicBezTo>
                      <a:pt x="6792" y="4340"/>
                      <a:pt x="778" y="10801"/>
                      <a:pt x="64" y="19578"/>
                    </a:cubicBezTo>
                    <a:cubicBezTo>
                      <a:pt x="-731" y="29126"/>
                      <a:pt x="6020" y="39008"/>
                      <a:pt x="15524" y="41104"/>
                    </a:cubicBezTo>
                    <a:cubicBezTo>
                      <a:pt x="19729" y="42497"/>
                      <a:pt x="24395" y="42797"/>
                      <a:pt x="28669" y="43074"/>
                    </a:cubicBezTo>
                    <a:cubicBezTo>
                      <a:pt x="34879" y="43488"/>
                      <a:pt x="41100" y="43891"/>
                      <a:pt x="47310" y="44248"/>
                    </a:cubicBezTo>
                    <a:cubicBezTo>
                      <a:pt x="59556" y="44893"/>
                      <a:pt x="71745" y="45596"/>
                      <a:pt x="83945" y="46241"/>
                    </a:cubicBezTo>
                    <a:cubicBezTo>
                      <a:pt x="186744" y="51574"/>
                      <a:pt x="289542" y="56492"/>
                      <a:pt x="392398" y="60649"/>
                    </a:cubicBezTo>
                    <a:cubicBezTo>
                      <a:pt x="501349" y="65049"/>
                      <a:pt x="610357" y="68907"/>
                      <a:pt x="719377" y="72892"/>
                    </a:cubicBezTo>
                    <a:cubicBezTo>
                      <a:pt x="815666" y="76405"/>
                      <a:pt x="912025" y="79861"/>
                      <a:pt x="1008314" y="83327"/>
                    </a:cubicBezTo>
                    <a:cubicBezTo>
                      <a:pt x="1115859" y="87197"/>
                      <a:pt x="1223404" y="91067"/>
                      <a:pt x="1330892" y="94868"/>
                    </a:cubicBezTo>
                    <a:cubicBezTo>
                      <a:pt x="1433045" y="98496"/>
                      <a:pt x="1535141" y="102193"/>
                      <a:pt x="1637237" y="105821"/>
                    </a:cubicBezTo>
                    <a:cubicBezTo>
                      <a:pt x="1745715" y="109691"/>
                      <a:pt x="1854262" y="113492"/>
                      <a:pt x="1962809" y="117247"/>
                    </a:cubicBezTo>
                    <a:cubicBezTo>
                      <a:pt x="2012982" y="119009"/>
                      <a:pt x="2063143" y="120702"/>
                      <a:pt x="2113315" y="122464"/>
                    </a:cubicBezTo>
                    <a:cubicBezTo>
                      <a:pt x="2162139" y="124168"/>
                      <a:pt x="2211010" y="124802"/>
                      <a:pt x="2259777" y="127796"/>
                    </a:cubicBezTo>
                    <a:cubicBezTo>
                      <a:pt x="2260364" y="127831"/>
                      <a:pt x="2260940" y="127854"/>
                      <a:pt x="2261516" y="127854"/>
                    </a:cubicBezTo>
                    <a:cubicBezTo>
                      <a:pt x="2276597" y="127854"/>
                      <a:pt x="2289350" y="115484"/>
                      <a:pt x="2288613" y="99970"/>
                    </a:cubicBezTo>
                    <a:cubicBezTo>
                      <a:pt x="2287899" y="84859"/>
                      <a:pt x="2275238" y="74781"/>
                      <a:pt x="2260756" y="746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" name="Google Shape;245;p7"/>
            <p:cNvSpPr/>
            <p:nvPr/>
          </p:nvSpPr>
          <p:spPr>
            <a:xfrm>
              <a:off x="17567408" y="-1947231"/>
              <a:ext cx="273710" cy="5127954"/>
            </a:xfrm>
            <a:custGeom>
              <a:avLst/>
              <a:gdLst/>
              <a:ahLst/>
              <a:cxnLst/>
              <a:rect l="l" t="t" r="r" b="b"/>
              <a:pathLst>
                <a:path w="273710" h="5127954" extrusionOk="0">
                  <a:moveTo>
                    <a:pt x="24653" y="5127851"/>
                  </a:moveTo>
                  <a:cubicBezTo>
                    <a:pt x="9654" y="5126618"/>
                    <a:pt x="-669" y="5113500"/>
                    <a:pt x="34" y="5098849"/>
                  </a:cubicBezTo>
                  <a:cubicBezTo>
                    <a:pt x="9769" y="4884519"/>
                    <a:pt x="19204" y="4670190"/>
                    <a:pt x="28755" y="4455802"/>
                  </a:cubicBezTo>
                  <a:cubicBezTo>
                    <a:pt x="38421" y="4240885"/>
                    <a:pt x="48040" y="4025910"/>
                    <a:pt x="57648" y="3810993"/>
                  </a:cubicBezTo>
                  <a:cubicBezTo>
                    <a:pt x="67787" y="3584236"/>
                    <a:pt x="77925" y="3357490"/>
                    <a:pt x="88063" y="3130675"/>
                  </a:cubicBezTo>
                  <a:cubicBezTo>
                    <a:pt x="97971" y="2909493"/>
                    <a:pt x="107878" y="2688298"/>
                    <a:pt x="117775" y="2467115"/>
                  </a:cubicBezTo>
                  <a:cubicBezTo>
                    <a:pt x="127970" y="2239195"/>
                    <a:pt x="138166" y="2011263"/>
                    <a:pt x="148546" y="1783342"/>
                  </a:cubicBezTo>
                  <a:cubicBezTo>
                    <a:pt x="158396" y="1566905"/>
                    <a:pt x="168592" y="1350525"/>
                    <a:pt x="178730" y="1134191"/>
                  </a:cubicBezTo>
                  <a:cubicBezTo>
                    <a:pt x="188984" y="915231"/>
                    <a:pt x="198834" y="696271"/>
                    <a:pt x="209087" y="477311"/>
                  </a:cubicBezTo>
                  <a:cubicBezTo>
                    <a:pt x="213016" y="394051"/>
                    <a:pt x="217175" y="310791"/>
                    <a:pt x="221449" y="227530"/>
                  </a:cubicBezTo>
                  <a:cubicBezTo>
                    <a:pt x="223499" y="187576"/>
                    <a:pt x="225723" y="147610"/>
                    <a:pt x="227958" y="107656"/>
                  </a:cubicBezTo>
                  <a:cubicBezTo>
                    <a:pt x="229018" y="88491"/>
                    <a:pt x="230239" y="69395"/>
                    <a:pt x="231714" y="50241"/>
                  </a:cubicBezTo>
                  <a:cubicBezTo>
                    <a:pt x="232474" y="41154"/>
                    <a:pt x="233419" y="32078"/>
                    <a:pt x="234409" y="22990"/>
                  </a:cubicBezTo>
                  <a:cubicBezTo>
                    <a:pt x="235112" y="16898"/>
                    <a:pt x="236172" y="10862"/>
                    <a:pt x="240331" y="6117"/>
                  </a:cubicBezTo>
                  <a:cubicBezTo>
                    <a:pt x="248591" y="-3316"/>
                    <a:pt x="262716" y="-1266"/>
                    <a:pt x="269697" y="8340"/>
                  </a:cubicBezTo>
                  <a:cubicBezTo>
                    <a:pt x="274213" y="14490"/>
                    <a:pt x="273384" y="23394"/>
                    <a:pt x="273568" y="30603"/>
                  </a:cubicBezTo>
                  <a:cubicBezTo>
                    <a:pt x="273798" y="43146"/>
                    <a:pt x="273741" y="55677"/>
                    <a:pt x="273453" y="68220"/>
                  </a:cubicBezTo>
                  <a:cubicBezTo>
                    <a:pt x="272865" y="94180"/>
                    <a:pt x="271990" y="120072"/>
                    <a:pt x="271114" y="146032"/>
                  </a:cubicBezTo>
                  <a:cubicBezTo>
                    <a:pt x="269121" y="201869"/>
                    <a:pt x="267013" y="257764"/>
                    <a:pt x="264847" y="313670"/>
                  </a:cubicBezTo>
                  <a:cubicBezTo>
                    <a:pt x="260746" y="420011"/>
                    <a:pt x="256114" y="526364"/>
                    <a:pt x="251483" y="632706"/>
                  </a:cubicBezTo>
                  <a:cubicBezTo>
                    <a:pt x="241990" y="851493"/>
                    <a:pt x="232612" y="1070338"/>
                    <a:pt x="223234" y="1289171"/>
                  </a:cubicBezTo>
                  <a:cubicBezTo>
                    <a:pt x="213684" y="1513233"/>
                    <a:pt x="203949" y="1737341"/>
                    <a:pt x="194053" y="1961403"/>
                  </a:cubicBezTo>
                  <a:cubicBezTo>
                    <a:pt x="184329" y="2181653"/>
                    <a:pt x="174479" y="2401903"/>
                    <a:pt x="164629" y="2622153"/>
                  </a:cubicBezTo>
                  <a:cubicBezTo>
                    <a:pt x="154548" y="2846975"/>
                    <a:pt x="144525" y="3071729"/>
                    <a:pt x="134445" y="3296551"/>
                  </a:cubicBezTo>
                  <a:cubicBezTo>
                    <a:pt x="124364" y="3521961"/>
                    <a:pt x="114284" y="3747301"/>
                    <a:pt x="104203" y="3972711"/>
                  </a:cubicBezTo>
                  <a:cubicBezTo>
                    <a:pt x="94480" y="4190853"/>
                    <a:pt x="84630" y="4408995"/>
                    <a:pt x="74895" y="4627195"/>
                  </a:cubicBezTo>
                  <a:cubicBezTo>
                    <a:pt x="67867" y="4785861"/>
                    <a:pt x="60655" y="4944526"/>
                    <a:pt x="53616" y="5103261"/>
                  </a:cubicBezTo>
                  <a:cubicBezTo>
                    <a:pt x="53006" y="5117151"/>
                    <a:pt x="40183" y="5127954"/>
                    <a:pt x="26716" y="5127954"/>
                  </a:cubicBezTo>
                  <a:cubicBezTo>
                    <a:pt x="26024" y="5127931"/>
                    <a:pt x="25333" y="5127908"/>
                    <a:pt x="24653" y="5127851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18128041" y="-1272045"/>
              <a:ext cx="2308917" cy="776636"/>
            </a:xfrm>
            <a:custGeom>
              <a:avLst/>
              <a:gdLst/>
              <a:ahLst/>
              <a:cxnLst/>
              <a:rect l="l" t="t" r="r" b="b"/>
              <a:pathLst>
                <a:path w="2308917" h="776636" extrusionOk="0">
                  <a:moveTo>
                    <a:pt x="2248488" y="171770"/>
                  </a:moveTo>
                  <a:cubicBezTo>
                    <a:pt x="2136599" y="161577"/>
                    <a:pt x="2024607" y="150382"/>
                    <a:pt x="1912892" y="138196"/>
                  </a:cubicBezTo>
                  <a:cubicBezTo>
                    <a:pt x="1660705" y="111303"/>
                    <a:pt x="1407401" y="97712"/>
                    <a:pt x="1154915" y="74746"/>
                  </a:cubicBezTo>
                  <a:cubicBezTo>
                    <a:pt x="923351" y="50732"/>
                    <a:pt x="691775" y="25290"/>
                    <a:pt x="459000" y="18897"/>
                  </a:cubicBezTo>
                  <a:cubicBezTo>
                    <a:pt x="435199" y="17619"/>
                    <a:pt x="411397" y="16386"/>
                    <a:pt x="387607" y="15039"/>
                  </a:cubicBezTo>
                  <a:cubicBezTo>
                    <a:pt x="343184" y="12517"/>
                    <a:pt x="298760" y="9292"/>
                    <a:pt x="254394" y="6481"/>
                  </a:cubicBezTo>
                  <a:cubicBezTo>
                    <a:pt x="233645" y="5134"/>
                    <a:pt x="212954" y="4201"/>
                    <a:pt x="192275" y="2969"/>
                  </a:cubicBezTo>
                  <a:cubicBezTo>
                    <a:pt x="173542" y="1874"/>
                    <a:pt x="154856" y="1460"/>
                    <a:pt x="136181" y="331"/>
                  </a:cubicBezTo>
                  <a:cubicBezTo>
                    <a:pt x="130582" y="-636"/>
                    <a:pt x="125098" y="573"/>
                    <a:pt x="120501" y="3222"/>
                  </a:cubicBezTo>
                  <a:cubicBezTo>
                    <a:pt x="69085" y="-5140"/>
                    <a:pt x="39938" y="45699"/>
                    <a:pt x="28187" y="89707"/>
                  </a:cubicBezTo>
                  <a:cubicBezTo>
                    <a:pt x="20088" y="214477"/>
                    <a:pt x="9224" y="341089"/>
                    <a:pt x="6931" y="467574"/>
                  </a:cubicBezTo>
                  <a:cubicBezTo>
                    <a:pt x="-9613" y="597412"/>
                    <a:pt x="-7262" y="643136"/>
                    <a:pt x="138197" y="652604"/>
                  </a:cubicBezTo>
                  <a:cubicBezTo>
                    <a:pt x="154349" y="652938"/>
                    <a:pt x="170535" y="653099"/>
                    <a:pt x="186722" y="653168"/>
                  </a:cubicBezTo>
                  <a:cubicBezTo>
                    <a:pt x="186756" y="653168"/>
                    <a:pt x="186791" y="653168"/>
                    <a:pt x="186826" y="653180"/>
                  </a:cubicBezTo>
                  <a:cubicBezTo>
                    <a:pt x="334105" y="667300"/>
                    <a:pt x="482330" y="668417"/>
                    <a:pt x="630024" y="675501"/>
                  </a:cubicBezTo>
                  <a:cubicBezTo>
                    <a:pt x="751348" y="684116"/>
                    <a:pt x="872833" y="690554"/>
                    <a:pt x="994387" y="695541"/>
                  </a:cubicBezTo>
                  <a:cubicBezTo>
                    <a:pt x="1160422" y="698409"/>
                    <a:pt x="1326342" y="717401"/>
                    <a:pt x="1492320" y="727007"/>
                  </a:cubicBezTo>
                  <a:cubicBezTo>
                    <a:pt x="1694230" y="738905"/>
                    <a:pt x="1895196" y="760811"/>
                    <a:pt x="2096865" y="775991"/>
                  </a:cubicBezTo>
                  <a:cubicBezTo>
                    <a:pt x="2106738" y="776256"/>
                    <a:pt x="2117475" y="776636"/>
                    <a:pt x="2128489" y="776636"/>
                  </a:cubicBezTo>
                  <a:cubicBezTo>
                    <a:pt x="2173638" y="776636"/>
                    <a:pt x="2223488" y="770152"/>
                    <a:pt x="2237762" y="722193"/>
                  </a:cubicBezTo>
                  <a:cubicBezTo>
                    <a:pt x="2279375" y="611452"/>
                    <a:pt x="2277496" y="491450"/>
                    <a:pt x="2297370" y="376091"/>
                  </a:cubicBezTo>
                  <a:cubicBezTo>
                    <a:pt x="2303395" y="315497"/>
                    <a:pt x="2337865" y="184784"/>
                    <a:pt x="2248488" y="171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17513145" y="3440043"/>
              <a:ext cx="3172622" cy="261928"/>
            </a:xfrm>
            <a:custGeom>
              <a:avLst/>
              <a:gdLst/>
              <a:ahLst/>
              <a:cxnLst/>
              <a:rect l="l" t="t" r="r" b="b"/>
              <a:pathLst>
                <a:path w="3172622" h="261928" extrusionOk="0">
                  <a:moveTo>
                    <a:pt x="3142549" y="261871"/>
                  </a:moveTo>
                  <a:cubicBezTo>
                    <a:pt x="3125026" y="261399"/>
                    <a:pt x="3107561" y="259464"/>
                    <a:pt x="3090095" y="258186"/>
                  </a:cubicBezTo>
                  <a:cubicBezTo>
                    <a:pt x="3074393" y="257011"/>
                    <a:pt x="3058736" y="255963"/>
                    <a:pt x="3043034" y="254961"/>
                  </a:cubicBezTo>
                  <a:cubicBezTo>
                    <a:pt x="3010154" y="252853"/>
                    <a:pt x="2977216" y="250861"/>
                    <a:pt x="2944336" y="248810"/>
                  </a:cubicBezTo>
                  <a:cubicBezTo>
                    <a:pt x="2877287" y="244595"/>
                    <a:pt x="2810363" y="239666"/>
                    <a:pt x="2743371" y="234633"/>
                  </a:cubicBezTo>
                  <a:cubicBezTo>
                    <a:pt x="2609858" y="224497"/>
                    <a:pt x="2476115" y="215824"/>
                    <a:pt x="2342487" y="207624"/>
                  </a:cubicBezTo>
                  <a:cubicBezTo>
                    <a:pt x="2206106" y="199308"/>
                    <a:pt x="2069898" y="189403"/>
                    <a:pt x="1933632" y="180086"/>
                  </a:cubicBezTo>
                  <a:cubicBezTo>
                    <a:pt x="1798011" y="170768"/>
                    <a:pt x="1662333" y="162037"/>
                    <a:pt x="1526712" y="153135"/>
                  </a:cubicBezTo>
                  <a:cubicBezTo>
                    <a:pt x="1391563" y="144289"/>
                    <a:pt x="1256473" y="134614"/>
                    <a:pt x="1121324" y="126068"/>
                  </a:cubicBezTo>
                  <a:cubicBezTo>
                    <a:pt x="986821" y="117568"/>
                    <a:pt x="852318" y="107790"/>
                    <a:pt x="717860" y="98299"/>
                  </a:cubicBezTo>
                  <a:cubicBezTo>
                    <a:pt x="585050" y="88982"/>
                    <a:pt x="452126" y="80954"/>
                    <a:pt x="319327" y="72397"/>
                  </a:cubicBezTo>
                  <a:cubicBezTo>
                    <a:pt x="268752" y="69114"/>
                    <a:pt x="218234" y="65947"/>
                    <a:pt x="167647" y="62376"/>
                  </a:cubicBezTo>
                  <a:cubicBezTo>
                    <a:pt x="141979" y="60614"/>
                    <a:pt x="116311" y="58806"/>
                    <a:pt x="90631" y="56756"/>
                  </a:cubicBezTo>
                  <a:cubicBezTo>
                    <a:pt x="78731" y="55765"/>
                    <a:pt x="66841" y="54821"/>
                    <a:pt x="54940" y="53888"/>
                  </a:cubicBezTo>
                  <a:cubicBezTo>
                    <a:pt x="43742" y="53012"/>
                    <a:pt x="32441" y="52656"/>
                    <a:pt x="22648" y="51216"/>
                  </a:cubicBezTo>
                  <a:cubicBezTo>
                    <a:pt x="9607" y="49350"/>
                    <a:pt x="-531" y="38247"/>
                    <a:pt x="22" y="24656"/>
                  </a:cubicBezTo>
                  <a:cubicBezTo>
                    <a:pt x="598" y="11054"/>
                    <a:pt x="12660" y="-694"/>
                    <a:pt x="26531" y="32"/>
                  </a:cubicBezTo>
                  <a:cubicBezTo>
                    <a:pt x="31865" y="-72"/>
                    <a:pt x="37279" y="516"/>
                    <a:pt x="42567" y="815"/>
                  </a:cubicBezTo>
                  <a:cubicBezTo>
                    <a:pt x="51070" y="1287"/>
                    <a:pt x="59618" y="1748"/>
                    <a:pt x="68178" y="2220"/>
                  </a:cubicBezTo>
                  <a:cubicBezTo>
                    <a:pt x="83419" y="3038"/>
                    <a:pt x="98650" y="3798"/>
                    <a:pt x="113891" y="4685"/>
                  </a:cubicBezTo>
                  <a:cubicBezTo>
                    <a:pt x="146656" y="6620"/>
                    <a:pt x="179421" y="8670"/>
                    <a:pt x="212174" y="10893"/>
                  </a:cubicBezTo>
                  <a:cubicBezTo>
                    <a:pt x="279051" y="15408"/>
                    <a:pt x="345859" y="20038"/>
                    <a:pt x="412737" y="24725"/>
                  </a:cubicBezTo>
                  <a:cubicBezTo>
                    <a:pt x="544901" y="34043"/>
                    <a:pt x="677181" y="42658"/>
                    <a:pt x="809392" y="50974"/>
                  </a:cubicBezTo>
                  <a:cubicBezTo>
                    <a:pt x="945773" y="59589"/>
                    <a:pt x="1082039" y="68492"/>
                    <a:pt x="1218362" y="77810"/>
                  </a:cubicBezTo>
                  <a:cubicBezTo>
                    <a:pt x="1354214" y="87127"/>
                    <a:pt x="1490134" y="95386"/>
                    <a:pt x="1625985" y="104645"/>
                  </a:cubicBezTo>
                  <a:cubicBezTo>
                    <a:pt x="1762309" y="113963"/>
                    <a:pt x="1898690" y="122866"/>
                    <a:pt x="2035129" y="131596"/>
                  </a:cubicBezTo>
                  <a:cubicBezTo>
                    <a:pt x="2100888" y="135812"/>
                    <a:pt x="2166648" y="139797"/>
                    <a:pt x="2232408" y="144197"/>
                  </a:cubicBezTo>
                  <a:cubicBezTo>
                    <a:pt x="2300979" y="148827"/>
                    <a:pt x="2369492" y="153987"/>
                    <a:pt x="2438063" y="158548"/>
                  </a:cubicBezTo>
                  <a:cubicBezTo>
                    <a:pt x="2503765" y="163005"/>
                    <a:pt x="2569467" y="167451"/>
                    <a:pt x="2635215" y="171735"/>
                  </a:cubicBezTo>
                  <a:cubicBezTo>
                    <a:pt x="2702023" y="176066"/>
                    <a:pt x="2768900" y="179590"/>
                    <a:pt x="2835709" y="183633"/>
                  </a:cubicBezTo>
                  <a:cubicBezTo>
                    <a:pt x="2887690" y="186800"/>
                    <a:pt x="2939567" y="190428"/>
                    <a:pt x="2991490" y="194125"/>
                  </a:cubicBezTo>
                  <a:cubicBezTo>
                    <a:pt x="3016928" y="195945"/>
                    <a:pt x="3042423" y="197696"/>
                    <a:pt x="3067861" y="199400"/>
                  </a:cubicBezTo>
                  <a:cubicBezTo>
                    <a:pt x="3093529" y="201105"/>
                    <a:pt x="3119381" y="201508"/>
                    <a:pt x="3144991" y="204203"/>
                  </a:cubicBezTo>
                  <a:cubicBezTo>
                    <a:pt x="3152606" y="205021"/>
                    <a:pt x="3159403" y="207601"/>
                    <a:pt x="3164738" y="213291"/>
                  </a:cubicBezTo>
                  <a:cubicBezTo>
                    <a:pt x="3170071" y="218911"/>
                    <a:pt x="3172940" y="226593"/>
                    <a:pt x="3172595" y="234264"/>
                  </a:cubicBezTo>
                  <a:cubicBezTo>
                    <a:pt x="3171961" y="249882"/>
                    <a:pt x="3158678" y="261929"/>
                    <a:pt x="3143298" y="261929"/>
                  </a:cubicBezTo>
                  <a:cubicBezTo>
                    <a:pt x="3143067" y="261883"/>
                    <a:pt x="3142802" y="261883"/>
                    <a:pt x="3142549" y="2618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7605092" y="3142620"/>
              <a:ext cx="3073156" cy="262176"/>
            </a:xfrm>
            <a:custGeom>
              <a:avLst/>
              <a:gdLst/>
              <a:ahLst/>
              <a:cxnLst/>
              <a:rect l="l" t="t" r="r" b="b"/>
              <a:pathLst>
                <a:path w="3073156" h="262176" extrusionOk="0">
                  <a:moveTo>
                    <a:pt x="3045557" y="262119"/>
                  </a:moveTo>
                  <a:cubicBezTo>
                    <a:pt x="2918554" y="253216"/>
                    <a:pt x="2791608" y="244128"/>
                    <a:pt x="2664604" y="235341"/>
                  </a:cubicBezTo>
                  <a:cubicBezTo>
                    <a:pt x="2533327" y="226253"/>
                    <a:pt x="2402095" y="216947"/>
                    <a:pt x="2270875" y="207687"/>
                  </a:cubicBezTo>
                  <a:cubicBezTo>
                    <a:pt x="2137420" y="198254"/>
                    <a:pt x="2004035" y="188936"/>
                    <a:pt x="1870637" y="179561"/>
                  </a:cubicBezTo>
                  <a:cubicBezTo>
                    <a:pt x="1731272" y="169714"/>
                    <a:pt x="1591953" y="159993"/>
                    <a:pt x="1452646" y="150145"/>
                  </a:cubicBezTo>
                  <a:cubicBezTo>
                    <a:pt x="1320539" y="140885"/>
                    <a:pt x="1188501" y="131625"/>
                    <a:pt x="1056394" y="122319"/>
                  </a:cubicBezTo>
                  <a:cubicBezTo>
                    <a:pt x="929333" y="113416"/>
                    <a:pt x="802272" y="104444"/>
                    <a:pt x="675211" y="95483"/>
                  </a:cubicBezTo>
                  <a:cubicBezTo>
                    <a:pt x="538070" y="85877"/>
                    <a:pt x="400871" y="76145"/>
                    <a:pt x="263717" y="66240"/>
                  </a:cubicBezTo>
                  <a:cubicBezTo>
                    <a:pt x="200204" y="61679"/>
                    <a:pt x="136576" y="57337"/>
                    <a:pt x="73708" y="51763"/>
                  </a:cubicBezTo>
                  <a:cubicBezTo>
                    <a:pt x="69053" y="51336"/>
                    <a:pt x="64180" y="51233"/>
                    <a:pt x="59491" y="50519"/>
                  </a:cubicBezTo>
                  <a:cubicBezTo>
                    <a:pt x="57740" y="50403"/>
                    <a:pt x="56001" y="50196"/>
                    <a:pt x="54249" y="50012"/>
                  </a:cubicBezTo>
                  <a:cubicBezTo>
                    <a:pt x="49618" y="49482"/>
                    <a:pt x="45044" y="48894"/>
                    <a:pt x="40413" y="48376"/>
                  </a:cubicBezTo>
                  <a:cubicBezTo>
                    <a:pt x="34434" y="47674"/>
                    <a:pt x="28455" y="46211"/>
                    <a:pt x="22591" y="44864"/>
                  </a:cubicBezTo>
                  <a:cubicBezTo>
                    <a:pt x="16439" y="43458"/>
                    <a:pt x="9757" y="40936"/>
                    <a:pt x="5356" y="36306"/>
                  </a:cubicBezTo>
                  <a:cubicBezTo>
                    <a:pt x="-3089" y="27288"/>
                    <a:pt x="-1096" y="13870"/>
                    <a:pt x="8167" y="6430"/>
                  </a:cubicBezTo>
                  <a:cubicBezTo>
                    <a:pt x="13616" y="2030"/>
                    <a:pt x="22118" y="1154"/>
                    <a:pt x="28916" y="625"/>
                  </a:cubicBezTo>
                  <a:cubicBezTo>
                    <a:pt x="37475" y="-136"/>
                    <a:pt x="45966" y="-78"/>
                    <a:pt x="54526" y="152"/>
                  </a:cubicBezTo>
                  <a:cubicBezTo>
                    <a:pt x="69123" y="440"/>
                    <a:pt x="83708" y="1442"/>
                    <a:pt x="98304" y="2318"/>
                  </a:cubicBezTo>
                  <a:cubicBezTo>
                    <a:pt x="130009" y="4253"/>
                    <a:pt x="161656" y="6245"/>
                    <a:pt x="193373" y="8411"/>
                  </a:cubicBezTo>
                  <a:cubicBezTo>
                    <a:pt x="263118" y="13098"/>
                    <a:pt x="332864" y="17843"/>
                    <a:pt x="402599" y="22704"/>
                  </a:cubicBezTo>
                  <a:cubicBezTo>
                    <a:pt x="534233" y="31849"/>
                    <a:pt x="665926" y="41040"/>
                    <a:pt x="797560" y="50300"/>
                  </a:cubicBezTo>
                  <a:cubicBezTo>
                    <a:pt x="926326" y="59387"/>
                    <a:pt x="1055023" y="68405"/>
                    <a:pt x="1183789" y="77424"/>
                  </a:cubicBezTo>
                  <a:cubicBezTo>
                    <a:pt x="1317002" y="86799"/>
                    <a:pt x="1450169" y="96174"/>
                    <a:pt x="1583325" y="105492"/>
                  </a:cubicBezTo>
                  <a:cubicBezTo>
                    <a:pt x="1719418" y="115097"/>
                    <a:pt x="1855442" y="124657"/>
                    <a:pt x="1991535" y="134205"/>
                  </a:cubicBezTo>
                  <a:cubicBezTo>
                    <a:pt x="2123987" y="143523"/>
                    <a:pt x="2256498" y="152783"/>
                    <a:pt x="2388962" y="162158"/>
                  </a:cubicBezTo>
                  <a:cubicBezTo>
                    <a:pt x="2523407" y="171591"/>
                    <a:pt x="2657796" y="181024"/>
                    <a:pt x="2792184" y="190457"/>
                  </a:cubicBezTo>
                  <a:cubicBezTo>
                    <a:pt x="2877102" y="196434"/>
                    <a:pt x="2962032" y="202412"/>
                    <a:pt x="3046951" y="208390"/>
                  </a:cubicBezTo>
                  <a:cubicBezTo>
                    <a:pt x="3061547" y="209380"/>
                    <a:pt x="3073506" y="220817"/>
                    <a:pt x="3073149" y="235928"/>
                  </a:cubicBezTo>
                  <a:cubicBezTo>
                    <a:pt x="3072757" y="249565"/>
                    <a:pt x="3061133" y="262176"/>
                    <a:pt x="3047204" y="262176"/>
                  </a:cubicBezTo>
                  <a:cubicBezTo>
                    <a:pt x="3046674" y="262176"/>
                    <a:pt x="3046121" y="262165"/>
                    <a:pt x="3045557" y="262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7076156" y="-2056844"/>
              <a:ext cx="720138" cy="5566993"/>
            </a:xfrm>
            <a:custGeom>
              <a:avLst/>
              <a:gdLst/>
              <a:ahLst/>
              <a:cxnLst/>
              <a:rect l="l" t="t" r="r" b="b"/>
              <a:pathLst>
                <a:path w="720138" h="5566993" extrusionOk="0">
                  <a:moveTo>
                    <a:pt x="718853" y="68198"/>
                  </a:moveTo>
                  <a:cubicBezTo>
                    <a:pt x="715454" y="52615"/>
                    <a:pt x="700742" y="41535"/>
                    <a:pt x="684798" y="42767"/>
                  </a:cubicBezTo>
                  <a:cubicBezTo>
                    <a:pt x="683738" y="42825"/>
                    <a:pt x="682690" y="42997"/>
                    <a:pt x="681630" y="43182"/>
                  </a:cubicBezTo>
                  <a:cubicBezTo>
                    <a:pt x="666042" y="39024"/>
                    <a:pt x="648577" y="39427"/>
                    <a:pt x="632990" y="37319"/>
                  </a:cubicBezTo>
                  <a:cubicBezTo>
                    <a:pt x="567230" y="29936"/>
                    <a:pt x="501297" y="23786"/>
                    <a:pt x="435365" y="18511"/>
                  </a:cubicBezTo>
                  <a:cubicBezTo>
                    <a:pt x="418314" y="16403"/>
                    <a:pt x="399904" y="14526"/>
                    <a:pt x="380861" y="13409"/>
                  </a:cubicBezTo>
                  <a:cubicBezTo>
                    <a:pt x="341357" y="2099"/>
                    <a:pt x="301276" y="-5284"/>
                    <a:pt x="260770" y="4679"/>
                  </a:cubicBezTo>
                  <a:cubicBezTo>
                    <a:pt x="206738" y="21667"/>
                    <a:pt x="219388" y="89517"/>
                    <a:pt x="207199" y="133813"/>
                  </a:cubicBezTo>
                  <a:cubicBezTo>
                    <a:pt x="172441" y="321537"/>
                    <a:pt x="170045" y="513028"/>
                    <a:pt x="164711" y="703275"/>
                  </a:cubicBezTo>
                  <a:cubicBezTo>
                    <a:pt x="154573" y="881566"/>
                    <a:pt x="154630" y="1060215"/>
                    <a:pt x="145368" y="1238575"/>
                  </a:cubicBezTo>
                  <a:cubicBezTo>
                    <a:pt x="131946" y="1474581"/>
                    <a:pt x="115356" y="1710483"/>
                    <a:pt x="110149" y="1946846"/>
                  </a:cubicBezTo>
                  <a:cubicBezTo>
                    <a:pt x="97603" y="2408147"/>
                    <a:pt x="79090" y="2869090"/>
                    <a:pt x="54769" y="3329918"/>
                  </a:cubicBezTo>
                  <a:cubicBezTo>
                    <a:pt x="36486" y="3678842"/>
                    <a:pt x="37131" y="4028399"/>
                    <a:pt x="25876" y="4377495"/>
                  </a:cubicBezTo>
                  <a:cubicBezTo>
                    <a:pt x="11924" y="4610104"/>
                    <a:pt x="-2546" y="4842781"/>
                    <a:pt x="381" y="5075977"/>
                  </a:cubicBezTo>
                  <a:cubicBezTo>
                    <a:pt x="4252" y="5163222"/>
                    <a:pt x="-2730" y="5252575"/>
                    <a:pt x="3664" y="5339878"/>
                  </a:cubicBezTo>
                  <a:cubicBezTo>
                    <a:pt x="5542" y="5392260"/>
                    <a:pt x="8295" y="5444699"/>
                    <a:pt x="6187" y="5496908"/>
                  </a:cubicBezTo>
                  <a:cubicBezTo>
                    <a:pt x="6682" y="5500812"/>
                    <a:pt x="7811" y="5504210"/>
                    <a:pt x="9251" y="5507343"/>
                  </a:cubicBezTo>
                  <a:cubicBezTo>
                    <a:pt x="8687" y="5510683"/>
                    <a:pt x="8503" y="5514092"/>
                    <a:pt x="9125" y="5517478"/>
                  </a:cubicBezTo>
                  <a:cubicBezTo>
                    <a:pt x="12408" y="5541262"/>
                    <a:pt x="37085" y="5550119"/>
                    <a:pt x="57892" y="5552814"/>
                  </a:cubicBezTo>
                  <a:cubicBezTo>
                    <a:pt x="177579" y="5563203"/>
                    <a:pt x="297083" y="5555175"/>
                    <a:pt x="417335" y="5566589"/>
                  </a:cubicBezTo>
                  <a:cubicBezTo>
                    <a:pt x="417335" y="5566589"/>
                    <a:pt x="416920" y="5566520"/>
                    <a:pt x="416920" y="5566520"/>
                  </a:cubicBezTo>
                  <a:cubicBezTo>
                    <a:pt x="430238" y="5567810"/>
                    <a:pt x="445273" y="5566727"/>
                    <a:pt x="457081" y="5559967"/>
                  </a:cubicBezTo>
                  <a:cubicBezTo>
                    <a:pt x="476252" y="5547136"/>
                    <a:pt x="485652" y="5517582"/>
                    <a:pt x="472726" y="5497334"/>
                  </a:cubicBezTo>
                  <a:cubicBezTo>
                    <a:pt x="451263" y="5470948"/>
                    <a:pt x="412324" y="5482960"/>
                    <a:pt x="382566" y="5479770"/>
                  </a:cubicBezTo>
                  <a:cubicBezTo>
                    <a:pt x="286530" y="5471581"/>
                    <a:pt x="190217" y="5477052"/>
                    <a:pt x="94562" y="5467941"/>
                  </a:cubicBezTo>
                  <a:cubicBezTo>
                    <a:pt x="94550" y="5467930"/>
                    <a:pt x="94539" y="5467930"/>
                    <a:pt x="94539" y="5467930"/>
                  </a:cubicBezTo>
                  <a:cubicBezTo>
                    <a:pt x="94527" y="5467930"/>
                    <a:pt x="94527" y="5467918"/>
                    <a:pt x="94516" y="5467918"/>
                  </a:cubicBezTo>
                  <a:cubicBezTo>
                    <a:pt x="88225" y="5456896"/>
                    <a:pt x="85933" y="5444031"/>
                    <a:pt x="86659" y="5431454"/>
                  </a:cubicBezTo>
                  <a:cubicBezTo>
                    <a:pt x="89850" y="5395496"/>
                    <a:pt x="93317" y="5359584"/>
                    <a:pt x="97684" y="5323765"/>
                  </a:cubicBezTo>
                  <a:cubicBezTo>
                    <a:pt x="100460" y="5309518"/>
                    <a:pt x="104147" y="5295374"/>
                    <a:pt x="106946" y="5281127"/>
                  </a:cubicBezTo>
                  <a:cubicBezTo>
                    <a:pt x="121923" y="5269448"/>
                    <a:pt x="146727" y="5272949"/>
                    <a:pt x="165356" y="5268872"/>
                  </a:cubicBezTo>
                  <a:cubicBezTo>
                    <a:pt x="186980" y="5267110"/>
                    <a:pt x="208593" y="5266362"/>
                    <a:pt x="230229" y="5266027"/>
                  </a:cubicBezTo>
                  <a:cubicBezTo>
                    <a:pt x="258028" y="5267847"/>
                    <a:pt x="286207" y="5270012"/>
                    <a:pt x="316011" y="5271867"/>
                  </a:cubicBezTo>
                  <a:cubicBezTo>
                    <a:pt x="354985" y="5275092"/>
                    <a:pt x="394317" y="5278835"/>
                    <a:pt x="433522" y="5278835"/>
                  </a:cubicBezTo>
                  <a:cubicBezTo>
                    <a:pt x="445941" y="5279653"/>
                    <a:pt x="459892" y="5279307"/>
                    <a:pt x="471436" y="5275553"/>
                  </a:cubicBezTo>
                  <a:cubicBezTo>
                    <a:pt x="471494" y="5275553"/>
                    <a:pt x="471551" y="5275495"/>
                    <a:pt x="471551" y="5275495"/>
                  </a:cubicBezTo>
                  <a:cubicBezTo>
                    <a:pt x="485848" y="5271394"/>
                    <a:pt x="498164" y="5260384"/>
                    <a:pt x="501090" y="5243626"/>
                  </a:cubicBezTo>
                  <a:cubicBezTo>
                    <a:pt x="501735" y="5195287"/>
                    <a:pt x="502726" y="5146832"/>
                    <a:pt x="507772" y="5098609"/>
                  </a:cubicBezTo>
                  <a:cubicBezTo>
                    <a:pt x="519558" y="4768435"/>
                    <a:pt x="530099" y="4438158"/>
                    <a:pt x="538774" y="4107927"/>
                  </a:cubicBezTo>
                  <a:cubicBezTo>
                    <a:pt x="548739" y="3544858"/>
                    <a:pt x="599142" y="2984069"/>
                    <a:pt x="632368" y="2422221"/>
                  </a:cubicBezTo>
                  <a:cubicBezTo>
                    <a:pt x="653531" y="2080507"/>
                    <a:pt x="676618" y="1738978"/>
                    <a:pt x="690385" y="1396907"/>
                  </a:cubicBezTo>
                  <a:cubicBezTo>
                    <a:pt x="704683" y="1063808"/>
                    <a:pt x="702286" y="730180"/>
                    <a:pt x="711952" y="397023"/>
                  </a:cubicBezTo>
                  <a:cubicBezTo>
                    <a:pt x="713807" y="287446"/>
                    <a:pt x="723599" y="177465"/>
                    <a:pt x="718853" y="68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7"/>
          <p:cNvGrpSpPr/>
          <p:nvPr/>
        </p:nvGrpSpPr>
        <p:grpSpPr>
          <a:xfrm rot="-1998901">
            <a:off x="-1694610" y="3187736"/>
            <a:ext cx="2560433" cy="3890931"/>
            <a:chOff x="5145604" y="2282307"/>
            <a:chExt cx="5121255" cy="7782454"/>
          </a:xfrm>
        </p:grpSpPr>
        <p:sp>
          <p:nvSpPr>
            <p:cNvPr id="251" name="Google Shape;251;p7"/>
            <p:cNvSpPr/>
            <p:nvPr/>
          </p:nvSpPr>
          <p:spPr>
            <a:xfrm>
              <a:off x="5145604" y="2282307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5362062" y="2522562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5364672" y="2519958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7"/>
          <p:cNvSpPr txBox="1">
            <a:spLocks noGrp="1"/>
          </p:cNvSpPr>
          <p:nvPr>
            <p:ph type="title"/>
          </p:nvPr>
        </p:nvSpPr>
        <p:spPr>
          <a:xfrm>
            <a:off x="855300" y="571625"/>
            <a:ext cx="7433400" cy="103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7"/>
          <p:cNvSpPr txBox="1">
            <a:spLocks noGrp="1"/>
          </p:cNvSpPr>
          <p:nvPr>
            <p:ph type="body" idx="1"/>
          </p:nvPr>
        </p:nvSpPr>
        <p:spPr>
          <a:xfrm>
            <a:off x="1125225" y="2191250"/>
            <a:ext cx="20931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56" name="Google Shape;256;p7"/>
          <p:cNvSpPr txBox="1">
            <a:spLocks noGrp="1"/>
          </p:cNvSpPr>
          <p:nvPr>
            <p:ph type="body" idx="2"/>
          </p:nvPr>
        </p:nvSpPr>
        <p:spPr>
          <a:xfrm>
            <a:off x="3525438" y="2191250"/>
            <a:ext cx="20931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57" name="Google Shape;257;p7"/>
          <p:cNvSpPr txBox="1">
            <a:spLocks noGrp="1"/>
          </p:cNvSpPr>
          <p:nvPr>
            <p:ph type="body" idx="3"/>
          </p:nvPr>
        </p:nvSpPr>
        <p:spPr>
          <a:xfrm>
            <a:off x="5925588" y="2191250"/>
            <a:ext cx="20931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58" name="Google Shape;258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89" name="Google Shape;28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●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○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■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●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○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■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●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○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Mali"/>
              <a:buChar char="■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Erl17/LuasKelilingBangunDatar.git" TargetMode="Externa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 txBox="1"/>
          <p:nvPr/>
        </p:nvSpPr>
        <p:spPr>
          <a:xfrm>
            <a:off x="481967" y="1980331"/>
            <a:ext cx="7988637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strike="noStrike" cap="none" dirty="0" err="1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Tugas</a:t>
            </a:r>
            <a:r>
              <a:rPr lang="en-US" sz="3200" b="1" i="0" strike="noStrike" cap="none" dirty="0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 </a:t>
            </a:r>
            <a:r>
              <a:rPr lang="en-US" sz="3200" b="1" i="0" strike="noStrike" cap="none" dirty="0" err="1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Akhir</a:t>
            </a:r>
            <a:endParaRPr lang="en-US" sz="3200" b="1" i="0" strike="noStrike" cap="none" dirty="0" smtClean="0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Pemrograman</a:t>
            </a:r>
            <a:r>
              <a:rPr lang="en-US" sz="3200" b="1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 </a:t>
            </a:r>
            <a:r>
              <a:rPr lang="en-US" sz="3200" b="1" dirty="0" err="1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Berbasis</a:t>
            </a:r>
            <a:r>
              <a:rPr lang="en-US" sz="3200" b="1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 </a:t>
            </a:r>
            <a:r>
              <a:rPr lang="en-US" sz="3200" b="1" dirty="0" err="1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Objek</a:t>
            </a:r>
            <a:endParaRPr sz="3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4"/>
          <p:cNvSpPr/>
          <p:nvPr/>
        </p:nvSpPr>
        <p:spPr>
          <a:xfrm>
            <a:off x="0" y="0"/>
            <a:ext cx="9144000" cy="14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4"/>
          <p:cNvSpPr txBox="1"/>
          <p:nvPr/>
        </p:nvSpPr>
        <p:spPr>
          <a:xfrm>
            <a:off x="698250" y="418650"/>
            <a:ext cx="774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Main.java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432" name="Google Shape;43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8" name="Picture 7" descr="A screenshot of a computer&#10;&#10;Description automatically generated with medium confidenc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05" t="5517" r="15534" b="9887"/>
          <a:stretch/>
        </p:blipFill>
        <p:spPr bwMode="auto">
          <a:xfrm>
            <a:off x="77977" y="1687246"/>
            <a:ext cx="2892052" cy="252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omputer&#10;&#10;Description automatically generated with medium confidenc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05" t="7000" r="13864" b="9678"/>
          <a:stretch/>
        </p:blipFill>
        <p:spPr bwMode="auto">
          <a:xfrm>
            <a:off x="3044461" y="1687245"/>
            <a:ext cx="3001919" cy="252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screenshot of a computer&#10;&#10;Description automatically generated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85" t="6575" r="17920" b="10314"/>
          <a:stretch/>
        </p:blipFill>
        <p:spPr bwMode="auto">
          <a:xfrm>
            <a:off x="6103099" y="1687245"/>
            <a:ext cx="2917325" cy="2523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2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4"/>
          <p:cNvSpPr/>
          <p:nvPr/>
        </p:nvSpPr>
        <p:spPr>
          <a:xfrm>
            <a:off x="0" y="0"/>
            <a:ext cx="9144000" cy="14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4"/>
          <p:cNvSpPr txBox="1"/>
          <p:nvPr/>
        </p:nvSpPr>
        <p:spPr>
          <a:xfrm>
            <a:off x="698250" y="418650"/>
            <a:ext cx="774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Main.java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432" name="Google Shape;43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1" name="Picture 10" descr="A screenshot of a computer&#10;&#10;Description automatically generated with medium confidenc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67" t="6576" r="18993" b="11797"/>
          <a:stretch/>
        </p:blipFill>
        <p:spPr bwMode="auto">
          <a:xfrm>
            <a:off x="70884" y="1651591"/>
            <a:ext cx="2835349" cy="25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shot of a computer&#10;&#10;Description automatically generated with medium confidenc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66" t="6152" r="16369" b="10736"/>
          <a:stretch/>
        </p:blipFill>
        <p:spPr bwMode="auto">
          <a:xfrm>
            <a:off x="2927503" y="1644501"/>
            <a:ext cx="2913319" cy="25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screenshot of a computer&#10;&#10;Description automatically generated with medium confidenc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86" t="7000" r="13387" b="10948"/>
          <a:stretch/>
        </p:blipFill>
        <p:spPr bwMode="auto">
          <a:xfrm>
            <a:off x="5862091" y="1644501"/>
            <a:ext cx="3239381" cy="2565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2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4"/>
          <p:cNvSpPr/>
          <p:nvPr/>
        </p:nvSpPr>
        <p:spPr>
          <a:xfrm>
            <a:off x="0" y="0"/>
            <a:ext cx="9144000" cy="14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4"/>
          <p:cNvSpPr txBox="1"/>
          <p:nvPr/>
        </p:nvSpPr>
        <p:spPr>
          <a:xfrm>
            <a:off x="698250" y="418650"/>
            <a:ext cx="774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Main.java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432" name="Google Shape;43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8" name="Picture 7" descr="A screenshot of a computer&#10;&#10;Description automatically generated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6" t="23326" r="70706" b="34271"/>
          <a:stretch/>
        </p:blipFill>
        <p:spPr bwMode="auto">
          <a:xfrm>
            <a:off x="2498400" y="1541166"/>
            <a:ext cx="4210744" cy="339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93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4"/>
          <p:cNvSpPr/>
          <p:nvPr/>
        </p:nvSpPr>
        <p:spPr>
          <a:xfrm>
            <a:off x="0" y="0"/>
            <a:ext cx="9144000" cy="14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4"/>
          <p:cNvSpPr txBox="1"/>
          <p:nvPr/>
        </p:nvSpPr>
        <p:spPr>
          <a:xfrm>
            <a:off x="698250" y="418650"/>
            <a:ext cx="774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BangunDatar</a:t>
            </a:r>
            <a:r>
              <a:rPr lang="en" sz="4000" b="1" dirty="0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.java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432" name="Google Shape;43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8" name="Picture 7" descr="A screenshot of a computer&#10;&#10;Description automatically generated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48" t="6576" r="47257" b="67558"/>
          <a:stretch/>
        </p:blipFill>
        <p:spPr>
          <a:xfrm>
            <a:off x="2516372" y="1623237"/>
            <a:ext cx="4111256" cy="25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"/>
          <p:cNvSpPr txBox="1"/>
          <p:nvPr/>
        </p:nvSpPr>
        <p:spPr>
          <a:xfrm>
            <a:off x="1574657" y="3525772"/>
            <a:ext cx="2596275" cy="12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8857" y="290623"/>
            <a:ext cx="3853970" cy="4316819"/>
            <a:chOff x="388857" y="290623"/>
            <a:chExt cx="3853970" cy="4316819"/>
          </a:xfrm>
          <a:solidFill>
            <a:schemeClr val="bg2"/>
          </a:solidFill>
        </p:grpSpPr>
        <p:sp>
          <p:nvSpPr>
            <p:cNvPr id="471" name="Google Shape;471;p17"/>
            <p:cNvSpPr/>
            <p:nvPr/>
          </p:nvSpPr>
          <p:spPr>
            <a:xfrm>
              <a:off x="388857" y="290623"/>
              <a:ext cx="3853970" cy="431681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 txBox="1"/>
            <p:nvPr/>
          </p:nvSpPr>
          <p:spPr>
            <a:xfrm>
              <a:off x="879031" y="388743"/>
              <a:ext cx="2596275" cy="2616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Persegi.java</a:t>
              </a: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486" name="Google Shape;48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4" name="Group 23"/>
          <p:cNvGrpSpPr/>
          <p:nvPr/>
        </p:nvGrpSpPr>
        <p:grpSpPr>
          <a:xfrm>
            <a:off x="4872253" y="290623"/>
            <a:ext cx="3853970" cy="4293852"/>
            <a:chOff x="388857" y="701748"/>
            <a:chExt cx="3853970" cy="3905694"/>
          </a:xfrm>
          <a:solidFill>
            <a:schemeClr val="bg2"/>
          </a:solidFill>
        </p:grpSpPr>
        <p:sp>
          <p:nvSpPr>
            <p:cNvPr id="25" name="Google Shape;471;p17"/>
            <p:cNvSpPr/>
            <p:nvPr/>
          </p:nvSpPr>
          <p:spPr>
            <a:xfrm>
              <a:off x="388857" y="701748"/>
              <a:ext cx="3853970" cy="390569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3;p17"/>
            <p:cNvSpPr txBox="1"/>
            <p:nvPr/>
          </p:nvSpPr>
          <p:spPr>
            <a:xfrm>
              <a:off x="971224" y="790998"/>
              <a:ext cx="2596275" cy="2616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PersegiPanjang.java</a:t>
              </a:r>
              <a:endParaRPr sz="700" dirty="0">
                <a:solidFill>
                  <a:schemeClr val="dk1"/>
                </a:solidFill>
              </a:endParaRPr>
            </a:p>
          </p:txBody>
        </p:sp>
      </p:grpSp>
      <p:pic>
        <p:nvPicPr>
          <p:cNvPr id="28" name="Picture 27" descr="A screenshot of a computer&#10;&#10;Description automatically generated with medium confidenc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05" t="6364" r="7424" b="31939"/>
          <a:stretch/>
        </p:blipFill>
        <p:spPr>
          <a:xfrm>
            <a:off x="514021" y="715726"/>
            <a:ext cx="3425519" cy="1857642"/>
          </a:xfrm>
          <a:prstGeom prst="rect">
            <a:avLst/>
          </a:prstGeom>
        </p:spPr>
      </p:pic>
      <p:pic>
        <p:nvPicPr>
          <p:cNvPr id="29" name="Picture 28" descr="A screenshot of a computer&#10;&#10;Description automatically generated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97" t="23961" r="71944" b="20914"/>
          <a:stretch/>
        </p:blipFill>
        <p:spPr bwMode="auto">
          <a:xfrm>
            <a:off x="514021" y="2631628"/>
            <a:ext cx="1569960" cy="18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530;p19"/>
          <p:cNvSpPr txBox="1"/>
          <p:nvPr/>
        </p:nvSpPr>
        <p:spPr>
          <a:xfrm>
            <a:off x="2025434" y="2845365"/>
            <a:ext cx="2093175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32" name="Google Shape;531;p19"/>
          <p:cNvSpPr txBox="1"/>
          <p:nvPr/>
        </p:nvSpPr>
        <p:spPr>
          <a:xfrm>
            <a:off x="2025434" y="3214981"/>
            <a:ext cx="209317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Running Program apabila pilih menu 1</a:t>
            </a:r>
            <a:endParaRPr sz="700" dirty="0">
              <a:solidFill>
                <a:schemeClr val="dk1"/>
              </a:solidFill>
            </a:endParaRPr>
          </a:p>
        </p:txBody>
      </p:sp>
      <p:pic>
        <p:nvPicPr>
          <p:cNvPr id="33" name="Picture 32" descr="A screenshot of a computer&#10;&#10;Description automatically generated with medium confidenc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67" t="5940" b="52504"/>
          <a:stretch/>
        </p:blipFill>
        <p:spPr>
          <a:xfrm>
            <a:off x="4971633" y="715725"/>
            <a:ext cx="3669093" cy="1488759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35" t="26506" r="71109" b="10949"/>
          <a:stretch/>
        </p:blipFill>
        <p:spPr bwMode="auto">
          <a:xfrm>
            <a:off x="4991229" y="2306731"/>
            <a:ext cx="1382232" cy="209107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31;p19"/>
          <p:cNvSpPr txBox="1"/>
          <p:nvPr/>
        </p:nvSpPr>
        <p:spPr>
          <a:xfrm>
            <a:off x="6496186" y="2961966"/>
            <a:ext cx="209317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Running Program apabila pilih menu 2</a:t>
            </a:r>
            <a:endParaRPr sz="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"/>
          <p:cNvSpPr txBox="1"/>
          <p:nvPr/>
        </p:nvSpPr>
        <p:spPr>
          <a:xfrm>
            <a:off x="1574657" y="3525772"/>
            <a:ext cx="2596275" cy="12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8857" y="290623"/>
            <a:ext cx="3853970" cy="4316819"/>
            <a:chOff x="388857" y="290623"/>
            <a:chExt cx="3853970" cy="4316819"/>
          </a:xfrm>
          <a:solidFill>
            <a:schemeClr val="bg2"/>
          </a:solidFill>
        </p:grpSpPr>
        <p:sp>
          <p:nvSpPr>
            <p:cNvPr id="471" name="Google Shape;471;p17"/>
            <p:cNvSpPr/>
            <p:nvPr/>
          </p:nvSpPr>
          <p:spPr>
            <a:xfrm>
              <a:off x="388857" y="290623"/>
              <a:ext cx="3853970" cy="431681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 txBox="1"/>
            <p:nvPr/>
          </p:nvSpPr>
          <p:spPr>
            <a:xfrm>
              <a:off x="879031" y="388743"/>
              <a:ext cx="2596275" cy="2616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SegitigaSiku</a:t>
              </a: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.java</a:t>
              </a: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486" name="Google Shape;48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4" name="Group 23"/>
          <p:cNvGrpSpPr/>
          <p:nvPr/>
        </p:nvGrpSpPr>
        <p:grpSpPr>
          <a:xfrm>
            <a:off x="4872253" y="290623"/>
            <a:ext cx="3853970" cy="4293852"/>
            <a:chOff x="388857" y="701748"/>
            <a:chExt cx="3853970" cy="3905694"/>
          </a:xfrm>
          <a:solidFill>
            <a:schemeClr val="bg2"/>
          </a:solidFill>
        </p:grpSpPr>
        <p:sp>
          <p:nvSpPr>
            <p:cNvPr id="25" name="Google Shape;471;p17"/>
            <p:cNvSpPr/>
            <p:nvPr/>
          </p:nvSpPr>
          <p:spPr>
            <a:xfrm>
              <a:off x="388857" y="701748"/>
              <a:ext cx="3853970" cy="390569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3;p17"/>
            <p:cNvSpPr txBox="1"/>
            <p:nvPr/>
          </p:nvSpPr>
          <p:spPr>
            <a:xfrm>
              <a:off x="971224" y="790998"/>
              <a:ext cx="2596275" cy="23796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JajarGe</a:t>
              </a: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njang.java</a:t>
              </a: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31" name="Google Shape;530;p19"/>
          <p:cNvSpPr txBox="1"/>
          <p:nvPr/>
        </p:nvSpPr>
        <p:spPr>
          <a:xfrm>
            <a:off x="2025434" y="2845365"/>
            <a:ext cx="2093175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32" name="Google Shape;531;p19"/>
          <p:cNvSpPr txBox="1"/>
          <p:nvPr/>
        </p:nvSpPr>
        <p:spPr>
          <a:xfrm>
            <a:off x="2025434" y="3058291"/>
            <a:ext cx="209317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Running Program apabila pilih menu 3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36" name="Google Shape;531;p19"/>
          <p:cNvSpPr txBox="1"/>
          <p:nvPr/>
        </p:nvSpPr>
        <p:spPr>
          <a:xfrm>
            <a:off x="6280914" y="3125481"/>
            <a:ext cx="209317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Running Program apabila pilih menu 4</a:t>
            </a:r>
            <a:endParaRPr sz="700" dirty="0">
              <a:solidFill>
                <a:schemeClr val="dk1"/>
              </a:solidFill>
            </a:endParaRPr>
          </a:p>
        </p:txBody>
      </p:sp>
      <p:pic>
        <p:nvPicPr>
          <p:cNvPr id="21" name="Picture 20" descr="A screenshot of a computer&#10;&#10;Description automatically generated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58" t="23961" r="71348" b="11586"/>
          <a:stretch/>
        </p:blipFill>
        <p:spPr bwMode="auto">
          <a:xfrm>
            <a:off x="472843" y="2306581"/>
            <a:ext cx="1396409" cy="215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screenshot of a computer&#10;&#10;Description automatically generated with medium confidenc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09" t="6576" r="38670" b="42752"/>
          <a:stretch/>
        </p:blipFill>
        <p:spPr>
          <a:xfrm>
            <a:off x="4969566" y="672507"/>
            <a:ext cx="2506742" cy="1935123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 with medium confidenc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12" t="6627" r="4258" b="40495"/>
          <a:stretch/>
        </p:blipFill>
        <p:spPr>
          <a:xfrm>
            <a:off x="442740" y="684074"/>
            <a:ext cx="3728192" cy="1517303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82" t="31607" r="72975" b="10410"/>
          <a:stretch/>
        </p:blipFill>
        <p:spPr bwMode="auto">
          <a:xfrm>
            <a:off x="5005312" y="2621141"/>
            <a:ext cx="1292352" cy="1938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9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"/>
          <p:cNvSpPr txBox="1"/>
          <p:nvPr/>
        </p:nvSpPr>
        <p:spPr>
          <a:xfrm>
            <a:off x="1574657" y="3525772"/>
            <a:ext cx="2596275" cy="12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8857" y="290623"/>
            <a:ext cx="3853970" cy="4557824"/>
            <a:chOff x="388857" y="290623"/>
            <a:chExt cx="3853970" cy="4316819"/>
          </a:xfrm>
          <a:solidFill>
            <a:schemeClr val="bg2"/>
          </a:solidFill>
        </p:grpSpPr>
        <p:sp>
          <p:nvSpPr>
            <p:cNvPr id="471" name="Google Shape;471;p17"/>
            <p:cNvSpPr/>
            <p:nvPr/>
          </p:nvSpPr>
          <p:spPr>
            <a:xfrm>
              <a:off x="388857" y="290623"/>
              <a:ext cx="3853970" cy="431681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 txBox="1"/>
            <p:nvPr/>
          </p:nvSpPr>
          <p:spPr>
            <a:xfrm>
              <a:off x="879031" y="388743"/>
              <a:ext cx="2596275" cy="2616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Trapesium</a:t>
              </a: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.java</a:t>
              </a: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486" name="Google Shape;48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4" name="Group 23"/>
          <p:cNvGrpSpPr/>
          <p:nvPr/>
        </p:nvGrpSpPr>
        <p:grpSpPr>
          <a:xfrm>
            <a:off x="4872253" y="290623"/>
            <a:ext cx="3853970" cy="4557824"/>
            <a:chOff x="388857" y="701748"/>
            <a:chExt cx="3853970" cy="3905694"/>
          </a:xfrm>
          <a:solidFill>
            <a:schemeClr val="bg2"/>
          </a:solidFill>
        </p:grpSpPr>
        <p:sp>
          <p:nvSpPr>
            <p:cNvPr id="25" name="Google Shape;471;p17"/>
            <p:cNvSpPr/>
            <p:nvPr/>
          </p:nvSpPr>
          <p:spPr>
            <a:xfrm>
              <a:off x="388857" y="701748"/>
              <a:ext cx="3853970" cy="390569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3;p17"/>
            <p:cNvSpPr txBox="1"/>
            <p:nvPr/>
          </p:nvSpPr>
          <p:spPr>
            <a:xfrm>
              <a:off x="971224" y="790998"/>
              <a:ext cx="2596275" cy="23796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LayangLayang</a:t>
              </a: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.java</a:t>
              </a: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31" name="Google Shape;530;p19"/>
          <p:cNvSpPr txBox="1"/>
          <p:nvPr/>
        </p:nvSpPr>
        <p:spPr>
          <a:xfrm>
            <a:off x="2025434" y="2845365"/>
            <a:ext cx="2093175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32" name="Google Shape;531;p19"/>
          <p:cNvSpPr txBox="1"/>
          <p:nvPr/>
        </p:nvSpPr>
        <p:spPr>
          <a:xfrm>
            <a:off x="1951263" y="3448160"/>
            <a:ext cx="209317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Running Program apabila pilih menu 5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36" name="Google Shape;531;p19"/>
          <p:cNvSpPr txBox="1"/>
          <p:nvPr/>
        </p:nvSpPr>
        <p:spPr>
          <a:xfrm>
            <a:off x="6514830" y="3267239"/>
            <a:ext cx="209317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Running Program apabila pilih menu 6</a:t>
            </a:r>
            <a:endParaRPr sz="700" dirty="0">
              <a:solidFill>
                <a:schemeClr val="dk1"/>
              </a:solidFill>
            </a:endParaRPr>
          </a:p>
        </p:txBody>
      </p:sp>
      <p:pic>
        <p:nvPicPr>
          <p:cNvPr id="27" name="Picture 26" descr="A screenshot of a computer&#10;&#10;Description automatically generated with medium confidenc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05" t="6575" r="4204" b="25154"/>
          <a:stretch/>
        </p:blipFill>
        <p:spPr>
          <a:xfrm>
            <a:off x="439195" y="731431"/>
            <a:ext cx="3731737" cy="2147019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38" t="29262" r="72183" b="11373"/>
          <a:stretch/>
        </p:blipFill>
        <p:spPr bwMode="auto">
          <a:xfrm>
            <a:off x="483497" y="2899226"/>
            <a:ext cx="1308913" cy="183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A screenshot of a computer&#10;&#10;Description automatically generated with medium confidence"/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48" t="6364" r="28891" b="51232"/>
          <a:stretch/>
        </p:blipFill>
        <p:spPr>
          <a:xfrm>
            <a:off x="4944756" y="757574"/>
            <a:ext cx="3612028" cy="1787149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19" t="28414" r="67531" b="11161"/>
          <a:stretch/>
        </p:blipFill>
        <p:spPr bwMode="auto">
          <a:xfrm>
            <a:off x="4944756" y="2644045"/>
            <a:ext cx="1637415" cy="2020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4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"/>
          <p:cNvSpPr txBox="1"/>
          <p:nvPr/>
        </p:nvSpPr>
        <p:spPr>
          <a:xfrm>
            <a:off x="1574657" y="3525772"/>
            <a:ext cx="2596275" cy="12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8857" y="290623"/>
            <a:ext cx="3853970" cy="4373526"/>
            <a:chOff x="388857" y="290623"/>
            <a:chExt cx="3853970" cy="4316819"/>
          </a:xfrm>
          <a:solidFill>
            <a:schemeClr val="bg2"/>
          </a:solidFill>
        </p:grpSpPr>
        <p:sp>
          <p:nvSpPr>
            <p:cNvPr id="471" name="Google Shape;471;p17"/>
            <p:cNvSpPr/>
            <p:nvPr/>
          </p:nvSpPr>
          <p:spPr>
            <a:xfrm>
              <a:off x="388857" y="290623"/>
              <a:ext cx="3853970" cy="431681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 txBox="1"/>
            <p:nvPr/>
          </p:nvSpPr>
          <p:spPr>
            <a:xfrm>
              <a:off x="879031" y="388743"/>
              <a:ext cx="2596275" cy="2616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BelahKetupat.java</a:t>
              </a: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486" name="Google Shape;48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4" name="Group 23"/>
          <p:cNvGrpSpPr/>
          <p:nvPr/>
        </p:nvGrpSpPr>
        <p:grpSpPr>
          <a:xfrm>
            <a:off x="4872253" y="290623"/>
            <a:ext cx="3853970" cy="4373526"/>
            <a:chOff x="388857" y="701748"/>
            <a:chExt cx="3853970" cy="3905694"/>
          </a:xfrm>
          <a:solidFill>
            <a:schemeClr val="bg2"/>
          </a:solidFill>
        </p:grpSpPr>
        <p:sp>
          <p:nvSpPr>
            <p:cNvPr id="25" name="Google Shape;471;p17"/>
            <p:cNvSpPr/>
            <p:nvPr/>
          </p:nvSpPr>
          <p:spPr>
            <a:xfrm>
              <a:off x="388857" y="701748"/>
              <a:ext cx="3853970" cy="390569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3;p17"/>
            <p:cNvSpPr txBox="1"/>
            <p:nvPr/>
          </p:nvSpPr>
          <p:spPr>
            <a:xfrm>
              <a:off x="971224" y="790998"/>
              <a:ext cx="2596275" cy="23796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Lingkaran</a:t>
              </a:r>
              <a:r>
                <a:rPr lang="en" sz="17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.java</a:t>
              </a: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31" name="Google Shape;530;p19"/>
          <p:cNvSpPr txBox="1"/>
          <p:nvPr/>
        </p:nvSpPr>
        <p:spPr>
          <a:xfrm>
            <a:off x="2025434" y="2845365"/>
            <a:ext cx="2093175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32" name="Google Shape;531;p19"/>
          <p:cNvSpPr txBox="1"/>
          <p:nvPr/>
        </p:nvSpPr>
        <p:spPr>
          <a:xfrm>
            <a:off x="2025434" y="3058291"/>
            <a:ext cx="209317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Running Program apabila pilih menu 7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36" name="Google Shape;531;p19"/>
          <p:cNvSpPr txBox="1"/>
          <p:nvPr/>
        </p:nvSpPr>
        <p:spPr>
          <a:xfrm>
            <a:off x="6323444" y="3137973"/>
            <a:ext cx="209317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Running Program apabila pilih menu 8</a:t>
            </a:r>
            <a:endParaRPr sz="700" dirty="0">
              <a:solidFill>
                <a:schemeClr val="dk1"/>
              </a:solidFill>
            </a:endParaRPr>
          </a:p>
        </p:txBody>
      </p:sp>
      <p:pic>
        <p:nvPicPr>
          <p:cNvPr id="27" name="Picture 26" descr="A screenshot of a computer&#10;&#10;Description automatically generated with medium confidenc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29" t="6152" r="20662" b="28971"/>
          <a:stretch/>
        </p:blipFill>
        <p:spPr>
          <a:xfrm>
            <a:off x="5068185" y="671692"/>
            <a:ext cx="3168504" cy="2169043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77" t="36471" r="72183" b="11372"/>
          <a:stretch/>
        </p:blipFill>
        <p:spPr bwMode="auto">
          <a:xfrm>
            <a:off x="5068185" y="2862074"/>
            <a:ext cx="1339703" cy="174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A screenshot of a computer&#10;&#10;Description automatically generated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6" t="32654" r="71825" b="10525"/>
          <a:stretch/>
        </p:blipFill>
        <p:spPr bwMode="auto">
          <a:xfrm>
            <a:off x="537116" y="2705196"/>
            <a:ext cx="1346792" cy="189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 descr="A screenshot of a computer&#10;&#10;Description automatically generated with medium confidence"/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05" t="6576" r="30800" b="42115"/>
          <a:stretch/>
        </p:blipFill>
        <p:spPr>
          <a:xfrm>
            <a:off x="529132" y="728258"/>
            <a:ext cx="2946174" cy="19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4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"/>
          <p:cNvSpPr txBox="1"/>
          <p:nvPr/>
        </p:nvSpPr>
        <p:spPr>
          <a:xfrm>
            <a:off x="1574657" y="3525772"/>
            <a:ext cx="2596275" cy="12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42401" y="0"/>
            <a:ext cx="3853970" cy="5295900"/>
            <a:chOff x="388857" y="290623"/>
            <a:chExt cx="3853970" cy="4316819"/>
          </a:xfrm>
          <a:solidFill>
            <a:schemeClr val="bg2"/>
          </a:solidFill>
        </p:grpSpPr>
        <p:sp>
          <p:nvSpPr>
            <p:cNvPr id="471" name="Google Shape;471;p17"/>
            <p:cNvSpPr/>
            <p:nvPr/>
          </p:nvSpPr>
          <p:spPr>
            <a:xfrm>
              <a:off x="388857" y="290623"/>
              <a:ext cx="3853970" cy="431681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 txBox="1"/>
            <p:nvPr/>
          </p:nvSpPr>
          <p:spPr>
            <a:xfrm>
              <a:off x="879031" y="388743"/>
              <a:ext cx="2596275" cy="10632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486" name="Google Shape;48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1" name="Google Shape;530;p19"/>
          <p:cNvSpPr txBox="1"/>
          <p:nvPr/>
        </p:nvSpPr>
        <p:spPr>
          <a:xfrm>
            <a:off x="2025434" y="2845365"/>
            <a:ext cx="2093175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32" name="Google Shape;531;p19"/>
          <p:cNvSpPr txBox="1"/>
          <p:nvPr/>
        </p:nvSpPr>
        <p:spPr>
          <a:xfrm>
            <a:off x="3499632" y="574361"/>
            <a:ext cx="209317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Running Program apabila pilih menu 9</a:t>
            </a:r>
            <a:endParaRPr sz="700" dirty="0">
              <a:solidFill>
                <a:schemeClr val="dk1"/>
              </a:solidFill>
            </a:endParaRPr>
          </a:p>
        </p:txBody>
      </p:sp>
      <p:pic>
        <p:nvPicPr>
          <p:cNvPr id="20" name="Picture 19" descr="A screenshot of a computer&#10;&#10;Description automatically generated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58" t="27565" r="65862" b="11373"/>
          <a:stretch/>
        </p:blipFill>
        <p:spPr bwMode="auto">
          <a:xfrm>
            <a:off x="3199894" y="1313456"/>
            <a:ext cx="2776639" cy="2916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848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D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8"/>
          <p:cNvSpPr/>
          <p:nvPr/>
        </p:nvSpPr>
        <p:spPr>
          <a:xfrm>
            <a:off x="406207" y="1342253"/>
            <a:ext cx="8305402" cy="33229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8"/>
          <p:cNvSpPr txBox="1"/>
          <p:nvPr/>
        </p:nvSpPr>
        <p:spPr>
          <a:xfrm>
            <a:off x="441484" y="376058"/>
            <a:ext cx="81153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Uji Program Error/Sukses</a:t>
            </a:r>
            <a:endParaRPr sz="700" dirty="0">
              <a:solidFill>
                <a:schemeClr val="dk1"/>
              </a:solidFill>
            </a:endParaRPr>
          </a:p>
        </p:txBody>
      </p:sp>
      <p:grpSp>
        <p:nvGrpSpPr>
          <p:cNvPr id="514" name="Google Shape;514;p18"/>
          <p:cNvGrpSpPr/>
          <p:nvPr/>
        </p:nvGrpSpPr>
        <p:grpSpPr>
          <a:xfrm rot="-1776933">
            <a:off x="75608" y="1245664"/>
            <a:ext cx="1242366" cy="405520"/>
            <a:chOff x="575890" y="4010177"/>
            <a:chExt cx="2484620" cy="810923"/>
          </a:xfrm>
        </p:grpSpPr>
        <p:sp>
          <p:nvSpPr>
            <p:cNvPr id="515" name="Google Shape;515;p18"/>
            <p:cNvSpPr/>
            <p:nvPr/>
          </p:nvSpPr>
          <p:spPr>
            <a:xfrm>
              <a:off x="575890" y="4010177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575890" y="4010177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18"/>
          <p:cNvGrpSpPr/>
          <p:nvPr/>
        </p:nvGrpSpPr>
        <p:grpSpPr>
          <a:xfrm rot="-1776933">
            <a:off x="7815789" y="4362953"/>
            <a:ext cx="1242366" cy="405520"/>
            <a:chOff x="15227866" y="7490972"/>
            <a:chExt cx="2484620" cy="810923"/>
          </a:xfrm>
        </p:grpSpPr>
        <p:sp>
          <p:nvSpPr>
            <p:cNvPr id="518" name="Google Shape;518;p18"/>
            <p:cNvSpPr/>
            <p:nvPr/>
          </p:nvSpPr>
          <p:spPr>
            <a:xfrm>
              <a:off x="15227866" y="7490972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15227866" y="7490972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18"/>
          <p:cNvGrpSpPr/>
          <p:nvPr/>
        </p:nvGrpSpPr>
        <p:grpSpPr>
          <a:xfrm rot="-3601491">
            <a:off x="7117781" y="-2585740"/>
            <a:ext cx="2560503" cy="3891712"/>
            <a:chOff x="14233834" y="-5172796"/>
            <a:chExt cx="5121255" cy="7782454"/>
          </a:xfrm>
        </p:grpSpPr>
        <p:sp>
          <p:nvSpPr>
            <p:cNvPr id="521" name="Google Shape;521;p18"/>
            <p:cNvSpPr/>
            <p:nvPr/>
          </p:nvSpPr>
          <p:spPr>
            <a:xfrm>
              <a:off x="14233834" y="-5172796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14452902" y="-4935145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5" name="Picture 3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947" y="1495736"/>
            <a:ext cx="5605921" cy="306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" name="Google Shape;459;p16"/>
          <p:cNvGrpSpPr/>
          <p:nvPr/>
        </p:nvGrpSpPr>
        <p:grpSpPr>
          <a:xfrm>
            <a:off x="1152734" y="1345174"/>
            <a:ext cx="7064279" cy="2644348"/>
            <a:chOff x="-3510176" y="-1294885"/>
            <a:chExt cx="18838077" cy="7051595"/>
          </a:xfrm>
        </p:grpSpPr>
        <p:sp>
          <p:nvSpPr>
            <p:cNvPr id="8" name="Google Shape;460;p16"/>
            <p:cNvSpPr txBox="1"/>
            <p:nvPr/>
          </p:nvSpPr>
          <p:spPr>
            <a:xfrm>
              <a:off x="-3510176" y="-1294885"/>
              <a:ext cx="18838077" cy="4924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 smtClean="0">
                  <a:solidFill>
                    <a:schemeClr val="dk1"/>
                  </a:solidFill>
                  <a:latin typeface="Mali"/>
                  <a:cs typeface="Mali"/>
                  <a:sym typeface="Mali"/>
                </a:rPr>
                <a:t>Aplikasi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 smtClean="0">
                  <a:solidFill>
                    <a:schemeClr val="dk1"/>
                  </a:solidFill>
                  <a:latin typeface="Mali"/>
                  <a:cs typeface="Mali"/>
                  <a:sym typeface="Mali"/>
                </a:rPr>
                <a:t>Kalkulator Luas Keliling bangun Datar</a:t>
              </a:r>
              <a:endParaRPr sz="700" dirty="0">
                <a:solidFill>
                  <a:schemeClr val="dk1"/>
                </a:solidFill>
              </a:endParaRPr>
            </a:p>
          </p:txBody>
        </p:sp>
        <p:sp>
          <p:nvSpPr>
            <p:cNvPr id="9" name="Google Shape;461;p16"/>
            <p:cNvSpPr txBox="1"/>
            <p:nvPr/>
          </p:nvSpPr>
          <p:spPr>
            <a:xfrm>
              <a:off x="1638211" y="4082406"/>
              <a:ext cx="8541301" cy="1674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 err="1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Erlangga</a:t>
              </a:r>
              <a:r>
                <a:rPr lang="en-US" sz="1700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 </a:t>
              </a:r>
              <a:r>
                <a:rPr lang="en-US" sz="1700" dirty="0" err="1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Rangga</a:t>
              </a:r>
              <a:r>
                <a:rPr lang="en-US" sz="1700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 </a:t>
              </a:r>
              <a:r>
                <a:rPr lang="en-US" sz="1700" dirty="0" err="1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Yudhistira</a:t>
              </a:r>
              <a:endParaRPr lang="en-US" sz="1700" dirty="0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 smtClean="0">
                  <a:solidFill>
                    <a:schemeClr val="dk1"/>
                  </a:solidFill>
                  <a:latin typeface="Mali"/>
                  <a:cs typeface="Mali"/>
                  <a:sym typeface="Mali"/>
                </a:rPr>
                <a:t>2100018355 / G</a:t>
              </a:r>
              <a:endParaRPr sz="7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30" name="Google Shape;875;p27"/>
          <p:cNvGrpSpPr/>
          <p:nvPr/>
        </p:nvGrpSpPr>
        <p:grpSpPr>
          <a:xfrm rot="514838">
            <a:off x="6979181" y="3747512"/>
            <a:ext cx="2165173" cy="1062666"/>
            <a:chOff x="134359" y="8194511"/>
            <a:chExt cx="4330376" cy="2125409"/>
          </a:xfrm>
        </p:grpSpPr>
        <p:sp>
          <p:nvSpPr>
            <p:cNvPr id="31" name="Google Shape;876;p27"/>
            <p:cNvSpPr/>
            <p:nvPr/>
          </p:nvSpPr>
          <p:spPr>
            <a:xfrm>
              <a:off x="134359" y="8194511"/>
              <a:ext cx="1896268" cy="1062396"/>
            </a:xfrm>
            <a:custGeom>
              <a:avLst/>
              <a:gdLst/>
              <a:ahLst/>
              <a:cxnLst/>
              <a:rect l="l" t="t" r="r" b="b"/>
              <a:pathLst>
                <a:path w="1896268" h="1062396" extrusionOk="0">
                  <a:moveTo>
                    <a:pt x="1857276" y="4130"/>
                  </a:moveTo>
                  <a:cubicBezTo>
                    <a:pt x="1783129" y="9757"/>
                    <a:pt x="1708686" y="777"/>
                    <a:pt x="1634327" y="1652"/>
                  </a:cubicBezTo>
                  <a:cubicBezTo>
                    <a:pt x="1249787" y="-12974"/>
                    <a:pt x="873951" y="73547"/>
                    <a:pt x="492795" y="102431"/>
                  </a:cubicBezTo>
                  <a:cubicBezTo>
                    <a:pt x="448405" y="101915"/>
                    <a:pt x="431087" y="135938"/>
                    <a:pt x="439783" y="175256"/>
                  </a:cubicBezTo>
                  <a:cubicBezTo>
                    <a:pt x="393935" y="428575"/>
                    <a:pt x="357346" y="683386"/>
                    <a:pt x="334431" y="940002"/>
                  </a:cubicBezTo>
                  <a:cubicBezTo>
                    <a:pt x="275158" y="885754"/>
                    <a:pt x="212712" y="835374"/>
                    <a:pt x="158556" y="775802"/>
                  </a:cubicBezTo>
                  <a:cubicBezTo>
                    <a:pt x="120436" y="741816"/>
                    <a:pt x="66096" y="649456"/>
                    <a:pt x="10704" y="703879"/>
                  </a:cubicBezTo>
                  <a:cubicBezTo>
                    <a:pt x="-13390" y="733020"/>
                    <a:pt x="6878" y="767872"/>
                    <a:pt x="35058" y="784856"/>
                  </a:cubicBezTo>
                  <a:cubicBezTo>
                    <a:pt x="115448" y="871515"/>
                    <a:pt x="202587" y="950981"/>
                    <a:pt x="291913" y="1028439"/>
                  </a:cubicBezTo>
                  <a:cubicBezTo>
                    <a:pt x="458539" y="1169292"/>
                    <a:pt x="430193" y="832067"/>
                    <a:pt x="449677" y="743621"/>
                  </a:cubicBezTo>
                  <a:cubicBezTo>
                    <a:pt x="468129" y="559398"/>
                    <a:pt x="501823" y="377541"/>
                    <a:pt x="532917" y="195215"/>
                  </a:cubicBezTo>
                  <a:cubicBezTo>
                    <a:pt x="809643" y="176223"/>
                    <a:pt x="1082054" y="111383"/>
                    <a:pt x="1359777" y="101325"/>
                  </a:cubicBezTo>
                  <a:cubicBezTo>
                    <a:pt x="1476581" y="98111"/>
                    <a:pt x="1593330" y="93709"/>
                    <a:pt x="1710180" y="93626"/>
                  </a:cubicBezTo>
                  <a:cubicBezTo>
                    <a:pt x="1766448" y="91074"/>
                    <a:pt x="1828497" y="103287"/>
                    <a:pt x="1879969" y="76301"/>
                  </a:cubicBezTo>
                  <a:cubicBezTo>
                    <a:pt x="1911192" y="55615"/>
                    <a:pt x="1894216" y="3605"/>
                    <a:pt x="1857276" y="4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77;p27"/>
            <p:cNvSpPr/>
            <p:nvPr/>
          </p:nvSpPr>
          <p:spPr>
            <a:xfrm>
              <a:off x="1083499" y="8482386"/>
              <a:ext cx="339836" cy="673781"/>
            </a:xfrm>
            <a:custGeom>
              <a:avLst/>
              <a:gdLst/>
              <a:ahLst/>
              <a:cxnLst/>
              <a:rect l="l" t="t" r="r" b="b"/>
              <a:pathLst>
                <a:path w="339836" h="673781" extrusionOk="0">
                  <a:moveTo>
                    <a:pt x="333372" y="162151"/>
                  </a:moveTo>
                  <a:cubicBezTo>
                    <a:pt x="323487" y="88469"/>
                    <a:pt x="269590" y="9362"/>
                    <a:pt x="190979" y="612"/>
                  </a:cubicBezTo>
                  <a:cubicBezTo>
                    <a:pt x="105951" y="-7152"/>
                    <a:pt x="26825" y="60037"/>
                    <a:pt x="5330" y="139871"/>
                  </a:cubicBezTo>
                  <a:cubicBezTo>
                    <a:pt x="-8714" y="167042"/>
                    <a:pt x="5754" y="206056"/>
                    <a:pt x="39790" y="205973"/>
                  </a:cubicBezTo>
                  <a:cubicBezTo>
                    <a:pt x="78196" y="205623"/>
                    <a:pt x="86707" y="164122"/>
                    <a:pt x="104965" y="138241"/>
                  </a:cubicBezTo>
                  <a:cubicBezTo>
                    <a:pt x="157544" y="71163"/>
                    <a:pt x="213184" y="82676"/>
                    <a:pt x="238072" y="163357"/>
                  </a:cubicBezTo>
                  <a:cubicBezTo>
                    <a:pt x="246002" y="222745"/>
                    <a:pt x="202202" y="271928"/>
                    <a:pt x="169918" y="317132"/>
                  </a:cubicBezTo>
                  <a:cubicBezTo>
                    <a:pt x="151743" y="339384"/>
                    <a:pt x="127898" y="368129"/>
                    <a:pt x="144883" y="397841"/>
                  </a:cubicBezTo>
                  <a:cubicBezTo>
                    <a:pt x="156529" y="421236"/>
                    <a:pt x="183390" y="421475"/>
                    <a:pt x="205281" y="428152"/>
                  </a:cubicBezTo>
                  <a:cubicBezTo>
                    <a:pt x="225596" y="435898"/>
                    <a:pt x="241189" y="453002"/>
                    <a:pt x="245126" y="474830"/>
                  </a:cubicBezTo>
                  <a:cubicBezTo>
                    <a:pt x="255076" y="529373"/>
                    <a:pt x="196890" y="560771"/>
                    <a:pt x="152942" y="575010"/>
                  </a:cubicBezTo>
                  <a:cubicBezTo>
                    <a:pt x="117496" y="580131"/>
                    <a:pt x="81045" y="595245"/>
                    <a:pt x="89851" y="638110"/>
                  </a:cubicBezTo>
                  <a:cubicBezTo>
                    <a:pt x="119322" y="714822"/>
                    <a:pt x="231036" y="648701"/>
                    <a:pt x="275003" y="616825"/>
                  </a:cubicBezTo>
                  <a:cubicBezTo>
                    <a:pt x="365600" y="553145"/>
                    <a:pt x="361064" y="404556"/>
                    <a:pt x="262554" y="350667"/>
                  </a:cubicBezTo>
                  <a:cubicBezTo>
                    <a:pt x="302924" y="296860"/>
                    <a:pt x="340611" y="231955"/>
                    <a:pt x="333372" y="162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78;p27"/>
            <p:cNvSpPr/>
            <p:nvPr/>
          </p:nvSpPr>
          <p:spPr>
            <a:xfrm>
              <a:off x="702803" y="9308379"/>
              <a:ext cx="1309086" cy="138896"/>
            </a:xfrm>
            <a:custGeom>
              <a:avLst/>
              <a:gdLst/>
              <a:ahLst/>
              <a:cxnLst/>
              <a:rect l="l" t="t" r="r" b="b"/>
              <a:pathLst>
                <a:path w="1309086" h="138896" extrusionOk="0">
                  <a:moveTo>
                    <a:pt x="1282727" y="632"/>
                  </a:moveTo>
                  <a:cubicBezTo>
                    <a:pt x="949290" y="-4581"/>
                    <a:pt x="613853" y="23823"/>
                    <a:pt x="280029" y="35594"/>
                  </a:cubicBezTo>
                  <a:cubicBezTo>
                    <a:pt x="202543" y="39122"/>
                    <a:pt x="121988" y="40862"/>
                    <a:pt x="41681" y="45311"/>
                  </a:cubicBezTo>
                  <a:cubicBezTo>
                    <a:pt x="16147" y="46794"/>
                    <a:pt x="-2562" y="72914"/>
                    <a:pt x="287" y="97303"/>
                  </a:cubicBezTo>
                  <a:cubicBezTo>
                    <a:pt x="2887" y="120697"/>
                    <a:pt x="22842" y="138279"/>
                    <a:pt x="46264" y="138897"/>
                  </a:cubicBezTo>
                  <a:cubicBezTo>
                    <a:pt x="317799" y="130598"/>
                    <a:pt x="588734" y="112776"/>
                    <a:pt x="861358" y="104238"/>
                  </a:cubicBezTo>
                  <a:cubicBezTo>
                    <a:pt x="1002045" y="91666"/>
                    <a:pt x="1148403" y="104413"/>
                    <a:pt x="1285825" y="70823"/>
                  </a:cubicBezTo>
                  <a:cubicBezTo>
                    <a:pt x="1318441" y="59292"/>
                    <a:pt x="1316163" y="8792"/>
                    <a:pt x="1282727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79;p27"/>
            <p:cNvSpPr/>
            <p:nvPr/>
          </p:nvSpPr>
          <p:spPr>
            <a:xfrm>
              <a:off x="1073181" y="9646745"/>
              <a:ext cx="488279" cy="673175"/>
            </a:xfrm>
            <a:custGeom>
              <a:avLst/>
              <a:gdLst/>
              <a:ahLst/>
              <a:cxnLst/>
              <a:rect l="l" t="t" r="r" b="b"/>
              <a:pathLst>
                <a:path w="488279" h="673175" extrusionOk="0">
                  <a:moveTo>
                    <a:pt x="409022" y="275154"/>
                  </a:moveTo>
                  <a:cubicBezTo>
                    <a:pt x="408874" y="244705"/>
                    <a:pt x="408681" y="214256"/>
                    <a:pt x="408506" y="183797"/>
                  </a:cubicBezTo>
                  <a:cubicBezTo>
                    <a:pt x="405555" y="134320"/>
                    <a:pt x="413190" y="82310"/>
                    <a:pt x="400704" y="34260"/>
                  </a:cubicBezTo>
                  <a:cubicBezTo>
                    <a:pt x="388219" y="6924"/>
                    <a:pt x="345064" y="11087"/>
                    <a:pt x="337125" y="40329"/>
                  </a:cubicBezTo>
                  <a:cubicBezTo>
                    <a:pt x="331795" y="54937"/>
                    <a:pt x="330679" y="71644"/>
                    <a:pt x="329683" y="87237"/>
                  </a:cubicBezTo>
                  <a:cubicBezTo>
                    <a:pt x="326050" y="149913"/>
                    <a:pt x="323643" y="212672"/>
                    <a:pt x="321891" y="275440"/>
                  </a:cubicBezTo>
                  <a:cubicBezTo>
                    <a:pt x="255103" y="277180"/>
                    <a:pt x="188378" y="283020"/>
                    <a:pt x="121931" y="289697"/>
                  </a:cubicBezTo>
                  <a:cubicBezTo>
                    <a:pt x="159617" y="208242"/>
                    <a:pt x="206184" y="130875"/>
                    <a:pt x="240782" y="48351"/>
                  </a:cubicBezTo>
                  <a:cubicBezTo>
                    <a:pt x="253553" y="10000"/>
                    <a:pt x="198282" y="-18082"/>
                    <a:pt x="174583" y="13942"/>
                  </a:cubicBezTo>
                  <a:cubicBezTo>
                    <a:pt x="174546" y="13859"/>
                    <a:pt x="174510" y="13776"/>
                    <a:pt x="174473" y="13693"/>
                  </a:cubicBezTo>
                  <a:cubicBezTo>
                    <a:pt x="108615" y="93887"/>
                    <a:pt x="69038" y="191589"/>
                    <a:pt x="20424" y="282430"/>
                  </a:cubicBezTo>
                  <a:cubicBezTo>
                    <a:pt x="-1845" y="315044"/>
                    <a:pt x="-15981" y="371447"/>
                    <a:pt x="33076" y="386902"/>
                  </a:cubicBezTo>
                  <a:cubicBezTo>
                    <a:pt x="80334" y="396877"/>
                    <a:pt x="129040" y="380225"/>
                    <a:pt x="176833" y="379230"/>
                  </a:cubicBezTo>
                  <a:cubicBezTo>
                    <a:pt x="224488" y="374210"/>
                    <a:pt x="272180" y="371889"/>
                    <a:pt x="319899" y="370793"/>
                  </a:cubicBezTo>
                  <a:cubicBezTo>
                    <a:pt x="319042" y="431959"/>
                    <a:pt x="318747" y="493133"/>
                    <a:pt x="319411" y="554271"/>
                  </a:cubicBezTo>
                  <a:cubicBezTo>
                    <a:pt x="324528" y="595579"/>
                    <a:pt x="302278" y="662363"/>
                    <a:pt x="359569" y="672853"/>
                  </a:cubicBezTo>
                  <a:cubicBezTo>
                    <a:pt x="416095" y="678002"/>
                    <a:pt x="417588" y="620336"/>
                    <a:pt x="413347" y="577168"/>
                  </a:cubicBezTo>
                  <a:cubicBezTo>
                    <a:pt x="411124" y="508109"/>
                    <a:pt x="410138" y="439032"/>
                    <a:pt x="409575" y="369928"/>
                  </a:cubicBezTo>
                  <a:cubicBezTo>
                    <a:pt x="422097" y="369928"/>
                    <a:pt x="434611" y="369891"/>
                    <a:pt x="447133" y="369937"/>
                  </a:cubicBezTo>
                  <a:cubicBezTo>
                    <a:pt x="469937" y="366962"/>
                    <a:pt x="487909" y="348026"/>
                    <a:pt x="488278" y="324751"/>
                  </a:cubicBezTo>
                  <a:cubicBezTo>
                    <a:pt x="488600" y="281297"/>
                    <a:pt x="444200" y="274611"/>
                    <a:pt x="409022" y="2751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0;p27"/>
            <p:cNvSpPr/>
            <p:nvPr/>
          </p:nvSpPr>
          <p:spPr>
            <a:xfrm>
              <a:off x="2342668" y="9080152"/>
              <a:ext cx="560876" cy="137442"/>
            </a:xfrm>
            <a:custGeom>
              <a:avLst/>
              <a:gdLst/>
              <a:ahLst/>
              <a:cxnLst/>
              <a:rect l="l" t="t" r="r" b="b"/>
              <a:pathLst>
                <a:path w="560876" h="137442" extrusionOk="0">
                  <a:moveTo>
                    <a:pt x="423534" y="93782"/>
                  </a:moveTo>
                  <a:cubicBezTo>
                    <a:pt x="465361" y="80510"/>
                    <a:pt x="562543" y="96849"/>
                    <a:pt x="560855" y="34486"/>
                  </a:cubicBezTo>
                  <a:cubicBezTo>
                    <a:pt x="558375" y="13192"/>
                    <a:pt x="538789" y="-1913"/>
                    <a:pt x="517599" y="196"/>
                  </a:cubicBezTo>
                  <a:cubicBezTo>
                    <a:pt x="455264" y="6266"/>
                    <a:pt x="392929" y="11092"/>
                    <a:pt x="330714" y="17650"/>
                  </a:cubicBezTo>
                  <a:cubicBezTo>
                    <a:pt x="235930" y="25902"/>
                    <a:pt x="142215" y="52234"/>
                    <a:pt x="46536" y="42287"/>
                  </a:cubicBezTo>
                  <a:cubicBezTo>
                    <a:pt x="-10515" y="40335"/>
                    <a:pt x="-17523" y="127722"/>
                    <a:pt x="38975" y="135127"/>
                  </a:cubicBezTo>
                  <a:cubicBezTo>
                    <a:pt x="168265" y="147772"/>
                    <a:pt x="295314" y="105028"/>
                    <a:pt x="423534" y="937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1;p27"/>
            <p:cNvSpPr/>
            <p:nvPr/>
          </p:nvSpPr>
          <p:spPr>
            <a:xfrm>
              <a:off x="2419709" y="9319050"/>
              <a:ext cx="508519" cy="131802"/>
            </a:xfrm>
            <a:custGeom>
              <a:avLst/>
              <a:gdLst/>
              <a:ahLst/>
              <a:cxnLst/>
              <a:rect l="l" t="t" r="r" b="b"/>
              <a:pathLst>
                <a:path w="508519" h="131802" extrusionOk="0">
                  <a:moveTo>
                    <a:pt x="265486" y="12719"/>
                  </a:moveTo>
                  <a:cubicBezTo>
                    <a:pt x="199434" y="20244"/>
                    <a:pt x="134066" y="32890"/>
                    <a:pt x="67692" y="36869"/>
                  </a:cubicBezTo>
                  <a:cubicBezTo>
                    <a:pt x="38940" y="33332"/>
                    <a:pt x="-858" y="47672"/>
                    <a:pt x="27" y="83786"/>
                  </a:cubicBezTo>
                  <a:cubicBezTo>
                    <a:pt x="-2693" y="175805"/>
                    <a:pt x="199564" y="107309"/>
                    <a:pt x="257804" y="107060"/>
                  </a:cubicBezTo>
                  <a:cubicBezTo>
                    <a:pt x="329056" y="96643"/>
                    <a:pt x="401055" y="93116"/>
                    <a:pt x="472574" y="85637"/>
                  </a:cubicBezTo>
                  <a:cubicBezTo>
                    <a:pt x="492529" y="83408"/>
                    <a:pt x="508269" y="66084"/>
                    <a:pt x="508518" y="46024"/>
                  </a:cubicBezTo>
                  <a:cubicBezTo>
                    <a:pt x="509210" y="-32862"/>
                    <a:pt x="319005" y="13825"/>
                    <a:pt x="265486" y="127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2;p27"/>
            <p:cNvSpPr/>
            <p:nvPr/>
          </p:nvSpPr>
          <p:spPr>
            <a:xfrm>
              <a:off x="3134525" y="8373335"/>
              <a:ext cx="325638" cy="1697681"/>
            </a:xfrm>
            <a:custGeom>
              <a:avLst/>
              <a:gdLst/>
              <a:ahLst/>
              <a:cxnLst/>
              <a:rect l="l" t="t" r="r" b="b"/>
              <a:pathLst>
                <a:path w="325638" h="1697681" extrusionOk="0">
                  <a:moveTo>
                    <a:pt x="172470" y="1250023"/>
                  </a:moveTo>
                  <a:cubicBezTo>
                    <a:pt x="48943" y="864803"/>
                    <a:pt x="57676" y="411999"/>
                    <a:pt x="292695" y="70041"/>
                  </a:cubicBezTo>
                  <a:cubicBezTo>
                    <a:pt x="321373" y="41950"/>
                    <a:pt x="302792" y="-7215"/>
                    <a:pt x="260772" y="890"/>
                  </a:cubicBezTo>
                  <a:cubicBezTo>
                    <a:pt x="222578" y="11897"/>
                    <a:pt x="203287" y="52293"/>
                    <a:pt x="181580" y="82466"/>
                  </a:cubicBezTo>
                  <a:cubicBezTo>
                    <a:pt x="120269" y="175959"/>
                    <a:pt x="74882" y="279197"/>
                    <a:pt x="45135" y="386855"/>
                  </a:cubicBezTo>
                  <a:cubicBezTo>
                    <a:pt x="-66764" y="823569"/>
                    <a:pt x="40312" y="1291128"/>
                    <a:pt x="246276" y="1683255"/>
                  </a:cubicBezTo>
                  <a:cubicBezTo>
                    <a:pt x="261795" y="1700239"/>
                    <a:pt x="288831" y="1702292"/>
                    <a:pt x="307255" y="1689066"/>
                  </a:cubicBezTo>
                  <a:cubicBezTo>
                    <a:pt x="339271" y="1666243"/>
                    <a:pt x="322996" y="1627210"/>
                    <a:pt x="307006" y="1599690"/>
                  </a:cubicBezTo>
                  <a:cubicBezTo>
                    <a:pt x="252177" y="1487178"/>
                    <a:pt x="211512" y="1368780"/>
                    <a:pt x="172470" y="1250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83;p27"/>
            <p:cNvSpPr/>
            <p:nvPr/>
          </p:nvSpPr>
          <p:spPr>
            <a:xfrm>
              <a:off x="3519431" y="9063425"/>
              <a:ext cx="423522" cy="463283"/>
            </a:xfrm>
            <a:custGeom>
              <a:avLst/>
              <a:gdLst/>
              <a:ahLst/>
              <a:cxnLst/>
              <a:rect l="l" t="t" r="r" b="b"/>
              <a:pathLst>
                <a:path w="423522" h="463283" extrusionOk="0">
                  <a:moveTo>
                    <a:pt x="402983" y="166259"/>
                  </a:moveTo>
                  <a:cubicBezTo>
                    <a:pt x="404707" y="140378"/>
                    <a:pt x="403951" y="106309"/>
                    <a:pt x="376020" y="94575"/>
                  </a:cubicBezTo>
                  <a:cubicBezTo>
                    <a:pt x="314737" y="-1046"/>
                    <a:pt x="172547" y="-40051"/>
                    <a:pt x="91474" y="53479"/>
                  </a:cubicBezTo>
                  <a:cubicBezTo>
                    <a:pt x="1623" y="150638"/>
                    <a:pt x="-54008" y="360982"/>
                    <a:pt x="80188" y="442778"/>
                  </a:cubicBezTo>
                  <a:cubicBezTo>
                    <a:pt x="170739" y="481784"/>
                    <a:pt x="271766" y="421051"/>
                    <a:pt x="322658" y="345785"/>
                  </a:cubicBezTo>
                  <a:cubicBezTo>
                    <a:pt x="333234" y="385942"/>
                    <a:pt x="313962" y="452882"/>
                    <a:pt x="369077" y="462949"/>
                  </a:cubicBezTo>
                  <a:cubicBezTo>
                    <a:pt x="431200" y="468825"/>
                    <a:pt x="427447" y="395926"/>
                    <a:pt x="418521" y="353651"/>
                  </a:cubicBezTo>
                  <a:cubicBezTo>
                    <a:pt x="411061" y="291279"/>
                    <a:pt x="404947" y="229026"/>
                    <a:pt x="402983" y="166259"/>
                  </a:cubicBezTo>
                  <a:close/>
                  <a:moveTo>
                    <a:pt x="144099" y="361009"/>
                  </a:moveTo>
                  <a:cubicBezTo>
                    <a:pt x="26198" y="367742"/>
                    <a:pt x="139461" y="-60940"/>
                    <a:pt x="312773" y="146696"/>
                  </a:cubicBezTo>
                  <a:cubicBezTo>
                    <a:pt x="296368" y="236063"/>
                    <a:pt x="244859" y="347765"/>
                    <a:pt x="144099" y="3610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84;p27"/>
            <p:cNvSpPr/>
            <p:nvPr/>
          </p:nvSpPr>
          <p:spPr>
            <a:xfrm>
              <a:off x="3854390" y="8826452"/>
              <a:ext cx="286273" cy="299203"/>
            </a:xfrm>
            <a:custGeom>
              <a:avLst/>
              <a:gdLst/>
              <a:ahLst/>
              <a:cxnLst/>
              <a:rect l="l" t="t" r="r" b="b"/>
              <a:pathLst>
                <a:path w="286273" h="299203" extrusionOk="0">
                  <a:moveTo>
                    <a:pt x="286021" y="243397"/>
                  </a:moveTo>
                  <a:cubicBezTo>
                    <a:pt x="281576" y="202669"/>
                    <a:pt x="235000" y="200974"/>
                    <a:pt x="202864" y="202485"/>
                  </a:cubicBezTo>
                  <a:cubicBezTo>
                    <a:pt x="225207" y="137957"/>
                    <a:pt x="228481" y="32205"/>
                    <a:pt x="150313" y="5726"/>
                  </a:cubicBezTo>
                  <a:cubicBezTo>
                    <a:pt x="98103" y="-10549"/>
                    <a:pt x="41107" y="8793"/>
                    <a:pt x="8040" y="52026"/>
                  </a:cubicBezTo>
                  <a:cubicBezTo>
                    <a:pt x="8105" y="52007"/>
                    <a:pt x="8160" y="51989"/>
                    <a:pt x="8224" y="51961"/>
                  </a:cubicBezTo>
                  <a:cubicBezTo>
                    <a:pt x="-11195" y="73937"/>
                    <a:pt x="6140" y="111358"/>
                    <a:pt x="35556" y="111063"/>
                  </a:cubicBezTo>
                  <a:cubicBezTo>
                    <a:pt x="64261" y="110529"/>
                    <a:pt x="87268" y="82889"/>
                    <a:pt x="117486" y="92486"/>
                  </a:cubicBezTo>
                  <a:cubicBezTo>
                    <a:pt x="128321" y="122282"/>
                    <a:pt x="119708" y="155144"/>
                    <a:pt x="109555" y="183963"/>
                  </a:cubicBezTo>
                  <a:cubicBezTo>
                    <a:pt x="86079" y="229517"/>
                    <a:pt x="70071" y="284880"/>
                    <a:pt x="136804" y="298723"/>
                  </a:cubicBezTo>
                  <a:cubicBezTo>
                    <a:pt x="175348" y="300555"/>
                    <a:pt x="214557" y="296963"/>
                    <a:pt x="252677" y="291170"/>
                  </a:cubicBezTo>
                  <a:cubicBezTo>
                    <a:pt x="274125" y="286970"/>
                    <a:pt x="288372" y="264322"/>
                    <a:pt x="286021" y="2433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85;p27"/>
            <p:cNvSpPr/>
            <p:nvPr/>
          </p:nvSpPr>
          <p:spPr>
            <a:xfrm>
              <a:off x="4074613" y="8367221"/>
              <a:ext cx="390122" cy="1695428"/>
            </a:xfrm>
            <a:custGeom>
              <a:avLst/>
              <a:gdLst/>
              <a:ahLst/>
              <a:cxnLst/>
              <a:rect l="l" t="t" r="r" b="b"/>
              <a:pathLst>
                <a:path w="390122" h="1695428" extrusionOk="0">
                  <a:moveTo>
                    <a:pt x="305022" y="400780"/>
                  </a:moveTo>
                  <a:cubicBezTo>
                    <a:pt x="258935" y="281120"/>
                    <a:pt x="188725" y="64099"/>
                    <a:pt x="69450" y="5899"/>
                  </a:cubicBezTo>
                  <a:cubicBezTo>
                    <a:pt x="8470" y="-19760"/>
                    <a:pt x="-30213" y="44702"/>
                    <a:pt x="30610" y="76229"/>
                  </a:cubicBezTo>
                  <a:cubicBezTo>
                    <a:pt x="263167" y="361019"/>
                    <a:pt x="360819" y="882569"/>
                    <a:pt x="248284" y="1232853"/>
                  </a:cubicBezTo>
                  <a:cubicBezTo>
                    <a:pt x="224060" y="1308488"/>
                    <a:pt x="193843" y="1381986"/>
                    <a:pt x="155732" y="1451680"/>
                  </a:cubicBezTo>
                  <a:cubicBezTo>
                    <a:pt x="122231" y="1510322"/>
                    <a:pt x="84646" y="1566440"/>
                    <a:pt x="49864" y="1624391"/>
                  </a:cubicBezTo>
                  <a:cubicBezTo>
                    <a:pt x="36724" y="1646302"/>
                    <a:pt x="43298" y="1675517"/>
                    <a:pt x="65235" y="1689010"/>
                  </a:cubicBezTo>
                  <a:cubicBezTo>
                    <a:pt x="130641" y="1721126"/>
                    <a:pt x="154644" y="1624271"/>
                    <a:pt x="186198" y="1585164"/>
                  </a:cubicBezTo>
                  <a:cubicBezTo>
                    <a:pt x="222640" y="1528853"/>
                    <a:pt x="253928" y="1471712"/>
                    <a:pt x="282117" y="1410372"/>
                  </a:cubicBezTo>
                  <a:cubicBezTo>
                    <a:pt x="432136" y="1093806"/>
                    <a:pt x="412467" y="727302"/>
                    <a:pt x="305022" y="4007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" name="Google Shape;799;p24"/>
          <p:cNvGrpSpPr/>
          <p:nvPr/>
        </p:nvGrpSpPr>
        <p:grpSpPr>
          <a:xfrm>
            <a:off x="121235" y="54496"/>
            <a:ext cx="1600617" cy="1470072"/>
            <a:chOff x="15921172" y="-657379"/>
            <a:chExt cx="3201234" cy="2940145"/>
          </a:xfrm>
        </p:grpSpPr>
        <p:sp>
          <p:nvSpPr>
            <p:cNvPr id="42" name="Google Shape;800;p24"/>
            <p:cNvSpPr/>
            <p:nvPr/>
          </p:nvSpPr>
          <p:spPr>
            <a:xfrm>
              <a:off x="15921172" y="-307209"/>
              <a:ext cx="2861795" cy="2589975"/>
            </a:xfrm>
            <a:custGeom>
              <a:avLst/>
              <a:gdLst/>
              <a:ahLst/>
              <a:cxnLst/>
              <a:rect l="l" t="t" r="r" b="b"/>
              <a:pathLst>
                <a:path w="2861795" h="2589975" extrusionOk="0">
                  <a:moveTo>
                    <a:pt x="2733697" y="2206565"/>
                  </a:moveTo>
                  <a:cubicBezTo>
                    <a:pt x="2713196" y="2191926"/>
                    <a:pt x="2695794" y="2162065"/>
                    <a:pt x="2666996" y="2168379"/>
                  </a:cubicBezTo>
                  <a:cubicBezTo>
                    <a:pt x="2594423" y="2201493"/>
                    <a:pt x="2696639" y="2269955"/>
                    <a:pt x="2751860" y="2310792"/>
                  </a:cubicBezTo>
                  <a:cubicBezTo>
                    <a:pt x="2631001" y="2312502"/>
                    <a:pt x="2510064" y="2317919"/>
                    <a:pt x="2389371" y="2327000"/>
                  </a:cubicBezTo>
                  <a:cubicBezTo>
                    <a:pt x="2388949" y="2323856"/>
                    <a:pt x="2388629" y="2320699"/>
                    <a:pt x="2388193" y="2317554"/>
                  </a:cubicBezTo>
                  <a:cubicBezTo>
                    <a:pt x="2385908" y="2293700"/>
                    <a:pt x="2382457" y="2253984"/>
                    <a:pt x="2348978" y="2260599"/>
                  </a:cubicBezTo>
                  <a:cubicBezTo>
                    <a:pt x="2323804" y="2266254"/>
                    <a:pt x="2327427" y="2294136"/>
                    <a:pt x="2329284" y="2313987"/>
                  </a:cubicBezTo>
                  <a:cubicBezTo>
                    <a:pt x="2329636" y="2319962"/>
                    <a:pt x="2329752" y="2325943"/>
                    <a:pt x="2330046" y="2331918"/>
                  </a:cubicBezTo>
                  <a:cubicBezTo>
                    <a:pt x="2223202" y="2340986"/>
                    <a:pt x="2116581" y="2352640"/>
                    <a:pt x="2010441" y="2367043"/>
                  </a:cubicBezTo>
                  <a:cubicBezTo>
                    <a:pt x="1880516" y="2383916"/>
                    <a:pt x="1750187" y="2396557"/>
                    <a:pt x="1619679" y="2407296"/>
                  </a:cubicBezTo>
                  <a:cubicBezTo>
                    <a:pt x="1615267" y="2370385"/>
                    <a:pt x="1604537" y="2332859"/>
                    <a:pt x="1563638" y="2346314"/>
                  </a:cubicBezTo>
                  <a:cubicBezTo>
                    <a:pt x="1540224" y="2360408"/>
                    <a:pt x="1547856" y="2387432"/>
                    <a:pt x="1552267" y="2412791"/>
                  </a:cubicBezTo>
                  <a:cubicBezTo>
                    <a:pt x="1338591" y="2429242"/>
                    <a:pt x="1124473" y="2440948"/>
                    <a:pt x="910643" y="2455453"/>
                  </a:cubicBezTo>
                  <a:cubicBezTo>
                    <a:pt x="907768" y="2426789"/>
                    <a:pt x="904151" y="2398210"/>
                    <a:pt x="898888" y="2369943"/>
                  </a:cubicBezTo>
                  <a:cubicBezTo>
                    <a:pt x="895508" y="2353620"/>
                    <a:pt x="877875" y="2343387"/>
                    <a:pt x="862016" y="2347146"/>
                  </a:cubicBezTo>
                  <a:cubicBezTo>
                    <a:pt x="847572" y="2350521"/>
                    <a:pt x="836310" y="2365160"/>
                    <a:pt x="838468" y="2380177"/>
                  </a:cubicBezTo>
                  <a:cubicBezTo>
                    <a:pt x="842021" y="2406893"/>
                    <a:pt x="844192" y="2433430"/>
                    <a:pt x="845607" y="2460038"/>
                  </a:cubicBezTo>
                  <a:cubicBezTo>
                    <a:pt x="803754" y="2463015"/>
                    <a:pt x="761894" y="2466000"/>
                    <a:pt x="720073" y="2469323"/>
                  </a:cubicBezTo>
                  <a:cubicBezTo>
                    <a:pt x="611488" y="2477001"/>
                    <a:pt x="502818" y="2488016"/>
                    <a:pt x="395935" y="2507957"/>
                  </a:cubicBezTo>
                  <a:cubicBezTo>
                    <a:pt x="444914" y="2460652"/>
                    <a:pt x="493003" y="2412387"/>
                    <a:pt x="539818" y="2363002"/>
                  </a:cubicBezTo>
                  <a:cubicBezTo>
                    <a:pt x="717282" y="2167400"/>
                    <a:pt x="884015" y="1960533"/>
                    <a:pt x="1056395" y="1760262"/>
                  </a:cubicBezTo>
                  <a:cubicBezTo>
                    <a:pt x="1206892" y="1579344"/>
                    <a:pt x="1354290" y="1395781"/>
                    <a:pt x="1503519" y="1213786"/>
                  </a:cubicBezTo>
                  <a:cubicBezTo>
                    <a:pt x="1504293" y="1214132"/>
                    <a:pt x="1504927" y="1214580"/>
                    <a:pt x="1505721" y="1214913"/>
                  </a:cubicBezTo>
                  <a:cubicBezTo>
                    <a:pt x="1621126" y="1247905"/>
                    <a:pt x="1711125" y="1104628"/>
                    <a:pt x="1665450" y="1018959"/>
                  </a:cubicBezTo>
                  <a:cubicBezTo>
                    <a:pt x="1704505" y="972506"/>
                    <a:pt x="1743349" y="925874"/>
                    <a:pt x="1783038" y="879966"/>
                  </a:cubicBezTo>
                  <a:cubicBezTo>
                    <a:pt x="1995542" y="656642"/>
                    <a:pt x="2181393" y="410668"/>
                    <a:pt x="2374972" y="171462"/>
                  </a:cubicBezTo>
                  <a:cubicBezTo>
                    <a:pt x="2387643" y="156644"/>
                    <a:pt x="2385018" y="133283"/>
                    <a:pt x="2370196" y="120988"/>
                  </a:cubicBezTo>
                  <a:cubicBezTo>
                    <a:pt x="2354715" y="108225"/>
                    <a:pt x="2332767" y="111229"/>
                    <a:pt x="2319821" y="125868"/>
                  </a:cubicBezTo>
                  <a:cubicBezTo>
                    <a:pt x="2276829" y="172256"/>
                    <a:pt x="2239105" y="223108"/>
                    <a:pt x="2200870" y="273275"/>
                  </a:cubicBezTo>
                  <a:cubicBezTo>
                    <a:pt x="2078890" y="433619"/>
                    <a:pt x="1950213" y="588768"/>
                    <a:pt x="1814935" y="738008"/>
                  </a:cubicBezTo>
                  <a:cubicBezTo>
                    <a:pt x="1745436" y="814712"/>
                    <a:pt x="1677781" y="892984"/>
                    <a:pt x="1610907" y="971923"/>
                  </a:cubicBezTo>
                  <a:cubicBezTo>
                    <a:pt x="1605248" y="969599"/>
                    <a:pt x="1599332" y="967454"/>
                    <a:pt x="1592865" y="965705"/>
                  </a:cubicBezTo>
                  <a:cubicBezTo>
                    <a:pt x="1549245" y="955683"/>
                    <a:pt x="1500529" y="973883"/>
                    <a:pt x="1480860" y="1015533"/>
                  </a:cubicBezTo>
                  <a:cubicBezTo>
                    <a:pt x="1460430" y="1054128"/>
                    <a:pt x="1444193" y="1112185"/>
                    <a:pt x="1456128" y="1157357"/>
                  </a:cubicBezTo>
                  <a:cubicBezTo>
                    <a:pt x="1263227" y="1392367"/>
                    <a:pt x="1075110" y="1631470"/>
                    <a:pt x="876736" y="1861883"/>
                  </a:cubicBezTo>
                  <a:cubicBezTo>
                    <a:pt x="742617" y="2015605"/>
                    <a:pt x="615892" y="2175641"/>
                    <a:pt x="478515" y="2326436"/>
                  </a:cubicBezTo>
                  <a:cubicBezTo>
                    <a:pt x="429644" y="2377583"/>
                    <a:pt x="378610" y="2431829"/>
                    <a:pt x="327448" y="2483373"/>
                  </a:cubicBezTo>
                  <a:cubicBezTo>
                    <a:pt x="325707" y="2471110"/>
                    <a:pt x="324369" y="2459538"/>
                    <a:pt x="324996" y="2450041"/>
                  </a:cubicBezTo>
                  <a:cubicBezTo>
                    <a:pt x="311135" y="2307635"/>
                    <a:pt x="295397" y="2165325"/>
                    <a:pt x="282945" y="2022796"/>
                  </a:cubicBezTo>
                  <a:cubicBezTo>
                    <a:pt x="297715" y="2018192"/>
                    <a:pt x="312402" y="2013370"/>
                    <a:pt x="326878" y="2007908"/>
                  </a:cubicBezTo>
                  <a:cubicBezTo>
                    <a:pt x="340849" y="2002170"/>
                    <a:pt x="356983" y="1995805"/>
                    <a:pt x="360651" y="1979571"/>
                  </a:cubicBezTo>
                  <a:cubicBezTo>
                    <a:pt x="367406" y="1959867"/>
                    <a:pt x="347520" y="1940444"/>
                    <a:pt x="328101" y="1945138"/>
                  </a:cubicBezTo>
                  <a:cubicBezTo>
                    <a:pt x="311500" y="1950402"/>
                    <a:pt x="294514" y="1954392"/>
                    <a:pt x="277432" y="1958036"/>
                  </a:cubicBezTo>
                  <a:cubicBezTo>
                    <a:pt x="259576" y="1720610"/>
                    <a:pt x="240535" y="1483224"/>
                    <a:pt x="221916" y="1245811"/>
                  </a:cubicBezTo>
                  <a:cubicBezTo>
                    <a:pt x="240746" y="1240951"/>
                    <a:pt x="259492" y="1235822"/>
                    <a:pt x="277566" y="1228758"/>
                  </a:cubicBezTo>
                  <a:cubicBezTo>
                    <a:pt x="300071" y="1220786"/>
                    <a:pt x="314029" y="1193019"/>
                    <a:pt x="299514" y="1171803"/>
                  </a:cubicBezTo>
                  <a:cubicBezTo>
                    <a:pt x="287100" y="1154520"/>
                    <a:pt x="257744" y="1150018"/>
                    <a:pt x="245593" y="1169569"/>
                  </a:cubicBezTo>
                  <a:cubicBezTo>
                    <a:pt x="235803" y="1171323"/>
                    <a:pt x="226148" y="1173558"/>
                    <a:pt x="216455" y="1175665"/>
                  </a:cubicBezTo>
                  <a:cubicBezTo>
                    <a:pt x="198739" y="948486"/>
                    <a:pt x="181702" y="721268"/>
                    <a:pt x="166618" y="493961"/>
                  </a:cubicBezTo>
                  <a:cubicBezTo>
                    <a:pt x="175716" y="491521"/>
                    <a:pt x="184462" y="489280"/>
                    <a:pt x="192125" y="488511"/>
                  </a:cubicBezTo>
                  <a:cubicBezTo>
                    <a:pt x="222332" y="481672"/>
                    <a:pt x="276612" y="481960"/>
                    <a:pt x="268206" y="437089"/>
                  </a:cubicBezTo>
                  <a:cubicBezTo>
                    <a:pt x="256336" y="394735"/>
                    <a:pt x="206544" y="415566"/>
                    <a:pt x="175902" y="419453"/>
                  </a:cubicBezTo>
                  <a:cubicBezTo>
                    <a:pt x="171695" y="420613"/>
                    <a:pt x="166977" y="421573"/>
                    <a:pt x="161970" y="422470"/>
                  </a:cubicBezTo>
                  <a:cubicBezTo>
                    <a:pt x="156336" y="334956"/>
                    <a:pt x="151034" y="247430"/>
                    <a:pt x="146143" y="159884"/>
                  </a:cubicBezTo>
                  <a:cubicBezTo>
                    <a:pt x="162111" y="195771"/>
                    <a:pt x="182567" y="231696"/>
                    <a:pt x="218075" y="216173"/>
                  </a:cubicBezTo>
                  <a:cubicBezTo>
                    <a:pt x="234964" y="207163"/>
                    <a:pt x="242564" y="184641"/>
                    <a:pt x="232992" y="167658"/>
                  </a:cubicBezTo>
                  <a:cubicBezTo>
                    <a:pt x="211704" y="129889"/>
                    <a:pt x="192068" y="91403"/>
                    <a:pt x="175114" y="51591"/>
                  </a:cubicBezTo>
                  <a:cubicBezTo>
                    <a:pt x="166752" y="18323"/>
                    <a:pt x="125725" y="-21034"/>
                    <a:pt x="95563" y="13213"/>
                  </a:cubicBezTo>
                  <a:cubicBezTo>
                    <a:pt x="81747" y="32066"/>
                    <a:pt x="74307" y="54728"/>
                    <a:pt x="63577" y="75329"/>
                  </a:cubicBezTo>
                  <a:cubicBezTo>
                    <a:pt x="48896" y="105920"/>
                    <a:pt x="32851" y="135960"/>
                    <a:pt x="15084" y="164821"/>
                  </a:cubicBezTo>
                  <a:cubicBezTo>
                    <a:pt x="6204" y="170591"/>
                    <a:pt x="0" y="180440"/>
                    <a:pt x="0" y="191576"/>
                  </a:cubicBezTo>
                  <a:cubicBezTo>
                    <a:pt x="0" y="209052"/>
                    <a:pt x="14111" y="225721"/>
                    <a:pt x="31968" y="225721"/>
                  </a:cubicBezTo>
                  <a:cubicBezTo>
                    <a:pt x="43902" y="225894"/>
                    <a:pt x="54927" y="221405"/>
                    <a:pt x="63128" y="211556"/>
                  </a:cubicBezTo>
                  <a:cubicBezTo>
                    <a:pt x="74262" y="197718"/>
                    <a:pt x="83872" y="182835"/>
                    <a:pt x="92874" y="167569"/>
                  </a:cubicBezTo>
                  <a:cubicBezTo>
                    <a:pt x="91485" y="259450"/>
                    <a:pt x="93009" y="351234"/>
                    <a:pt x="96703" y="442942"/>
                  </a:cubicBezTo>
                  <a:cubicBezTo>
                    <a:pt x="88892" y="450172"/>
                    <a:pt x="84782" y="460399"/>
                    <a:pt x="87362" y="475544"/>
                  </a:cubicBezTo>
                  <a:cubicBezTo>
                    <a:pt x="90032" y="484362"/>
                    <a:pt x="94059" y="490452"/>
                    <a:pt x="99014" y="494627"/>
                  </a:cubicBezTo>
                  <a:cubicBezTo>
                    <a:pt x="106377" y="647619"/>
                    <a:pt x="118574" y="800444"/>
                    <a:pt x="130918" y="953269"/>
                  </a:cubicBezTo>
                  <a:cubicBezTo>
                    <a:pt x="137007" y="1033034"/>
                    <a:pt x="142730" y="1112844"/>
                    <a:pt x="148461" y="1192641"/>
                  </a:cubicBezTo>
                  <a:cubicBezTo>
                    <a:pt x="120322" y="1200627"/>
                    <a:pt x="92375" y="1209361"/>
                    <a:pt x="64447" y="1218224"/>
                  </a:cubicBezTo>
                  <a:cubicBezTo>
                    <a:pt x="45778" y="1224039"/>
                    <a:pt x="36961" y="1246842"/>
                    <a:pt x="43530" y="1264293"/>
                  </a:cubicBezTo>
                  <a:cubicBezTo>
                    <a:pt x="65216" y="1309689"/>
                    <a:pt x="117389" y="1273700"/>
                    <a:pt x="153704" y="1264344"/>
                  </a:cubicBezTo>
                  <a:cubicBezTo>
                    <a:pt x="170568" y="1500956"/>
                    <a:pt x="187496" y="1737587"/>
                    <a:pt x="207735" y="1973936"/>
                  </a:cubicBezTo>
                  <a:cubicBezTo>
                    <a:pt x="165702" y="1982491"/>
                    <a:pt x="103189" y="1986314"/>
                    <a:pt x="110948" y="2033689"/>
                  </a:cubicBezTo>
                  <a:cubicBezTo>
                    <a:pt x="124387" y="2076876"/>
                    <a:pt x="173104" y="2057787"/>
                    <a:pt x="213811" y="2043141"/>
                  </a:cubicBezTo>
                  <a:cubicBezTo>
                    <a:pt x="217434" y="2083875"/>
                    <a:pt x="220642" y="2124642"/>
                    <a:pt x="224541" y="2165350"/>
                  </a:cubicBezTo>
                  <a:cubicBezTo>
                    <a:pt x="236283" y="2290447"/>
                    <a:pt x="251175" y="2415256"/>
                    <a:pt x="260568" y="2540629"/>
                  </a:cubicBezTo>
                  <a:cubicBezTo>
                    <a:pt x="260177" y="2543914"/>
                    <a:pt x="260299" y="2547160"/>
                    <a:pt x="260664" y="2550362"/>
                  </a:cubicBezTo>
                  <a:cubicBezTo>
                    <a:pt x="255119" y="2566327"/>
                    <a:pt x="262437" y="2587517"/>
                    <a:pt x="282650" y="2589976"/>
                  </a:cubicBezTo>
                  <a:cubicBezTo>
                    <a:pt x="469602" y="2561607"/>
                    <a:pt x="658469" y="2544298"/>
                    <a:pt x="847873" y="2530690"/>
                  </a:cubicBezTo>
                  <a:cubicBezTo>
                    <a:pt x="847950" y="2535192"/>
                    <a:pt x="848078" y="2539655"/>
                    <a:pt x="848136" y="2544176"/>
                  </a:cubicBezTo>
                  <a:cubicBezTo>
                    <a:pt x="849058" y="2593210"/>
                    <a:pt x="920746" y="2590296"/>
                    <a:pt x="917929" y="2541455"/>
                  </a:cubicBezTo>
                  <a:cubicBezTo>
                    <a:pt x="917513" y="2536236"/>
                    <a:pt x="917090" y="2530991"/>
                    <a:pt x="916681" y="2525759"/>
                  </a:cubicBezTo>
                  <a:cubicBezTo>
                    <a:pt x="1118013" y="2512202"/>
                    <a:pt x="1319793" y="2502040"/>
                    <a:pt x="1520472" y="2487049"/>
                  </a:cubicBezTo>
                  <a:cubicBezTo>
                    <a:pt x="1531805" y="2486306"/>
                    <a:pt x="1543124" y="2485403"/>
                    <a:pt x="1554450" y="2484589"/>
                  </a:cubicBezTo>
                  <a:cubicBezTo>
                    <a:pt x="1552863" y="2518267"/>
                    <a:pt x="1553061" y="2552853"/>
                    <a:pt x="1590279" y="2557438"/>
                  </a:cubicBezTo>
                  <a:cubicBezTo>
                    <a:pt x="1632375" y="2555370"/>
                    <a:pt x="1628866" y="2513976"/>
                    <a:pt x="1625665" y="2479037"/>
                  </a:cubicBezTo>
                  <a:cubicBezTo>
                    <a:pt x="1861865" y="2459167"/>
                    <a:pt x="2096797" y="2426597"/>
                    <a:pt x="2332684" y="2404620"/>
                  </a:cubicBezTo>
                  <a:cubicBezTo>
                    <a:pt x="2333068" y="2421257"/>
                    <a:pt x="2333459" y="2437893"/>
                    <a:pt x="2333689" y="2454549"/>
                  </a:cubicBezTo>
                  <a:cubicBezTo>
                    <a:pt x="2334272" y="2503301"/>
                    <a:pt x="2406889" y="2500112"/>
                    <a:pt x="2403297" y="2451918"/>
                  </a:cubicBezTo>
                  <a:cubicBezTo>
                    <a:pt x="2401722" y="2434179"/>
                    <a:pt x="2399865" y="2416492"/>
                    <a:pt x="2397976" y="2398811"/>
                  </a:cubicBezTo>
                  <a:cubicBezTo>
                    <a:pt x="2492765" y="2390864"/>
                    <a:pt x="2587739" y="2384960"/>
                    <a:pt x="2683059" y="2382706"/>
                  </a:cubicBezTo>
                  <a:cubicBezTo>
                    <a:pt x="2702875" y="2381886"/>
                    <a:pt x="2722953" y="2381067"/>
                    <a:pt x="2743089" y="2379856"/>
                  </a:cubicBezTo>
                  <a:cubicBezTo>
                    <a:pt x="2724035" y="2406291"/>
                    <a:pt x="2705775" y="2433283"/>
                    <a:pt x="2689327" y="2461408"/>
                  </a:cubicBezTo>
                  <a:cubicBezTo>
                    <a:pt x="2679288" y="2478205"/>
                    <a:pt x="2684077" y="2500349"/>
                    <a:pt x="2700864" y="2510762"/>
                  </a:cubicBezTo>
                  <a:cubicBezTo>
                    <a:pt x="2717178" y="2520924"/>
                    <a:pt x="2740125" y="2516025"/>
                    <a:pt x="2750208" y="2499222"/>
                  </a:cubicBezTo>
                  <a:cubicBezTo>
                    <a:pt x="2768097" y="2469669"/>
                    <a:pt x="2787035" y="2440993"/>
                    <a:pt x="2806928" y="2412765"/>
                  </a:cubicBezTo>
                  <a:cubicBezTo>
                    <a:pt x="2825233" y="2379747"/>
                    <a:pt x="2876862" y="2349983"/>
                    <a:pt x="2857533" y="2307629"/>
                  </a:cubicBezTo>
                  <a:cubicBezTo>
                    <a:pt x="2822223" y="2268630"/>
                    <a:pt x="2772944" y="2242342"/>
                    <a:pt x="2733697" y="2206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01;p24"/>
            <p:cNvSpPr/>
            <p:nvPr/>
          </p:nvSpPr>
          <p:spPr>
            <a:xfrm>
              <a:off x="17491553" y="1044591"/>
              <a:ext cx="65353" cy="138844"/>
            </a:xfrm>
            <a:custGeom>
              <a:avLst/>
              <a:gdLst/>
              <a:ahLst/>
              <a:cxnLst/>
              <a:rect l="l" t="t" r="r" b="b"/>
              <a:pathLst>
                <a:path w="65353" h="138844" extrusionOk="0">
                  <a:moveTo>
                    <a:pt x="31363" y="138844"/>
                  </a:moveTo>
                  <a:cubicBezTo>
                    <a:pt x="71289" y="138671"/>
                    <a:pt x="65585" y="92424"/>
                    <a:pt x="64381" y="64439"/>
                  </a:cubicBezTo>
                  <a:cubicBezTo>
                    <a:pt x="62025" y="42065"/>
                    <a:pt x="69420" y="5794"/>
                    <a:pt x="39898" y="261"/>
                  </a:cubicBezTo>
                  <a:cubicBezTo>
                    <a:pt x="7540" y="-3581"/>
                    <a:pt x="5830" y="35917"/>
                    <a:pt x="3500" y="58907"/>
                  </a:cubicBezTo>
                  <a:cubicBezTo>
                    <a:pt x="868" y="87717"/>
                    <a:pt x="-10893" y="136161"/>
                    <a:pt x="31363" y="1388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02;p24"/>
            <p:cNvSpPr/>
            <p:nvPr/>
          </p:nvSpPr>
          <p:spPr>
            <a:xfrm>
              <a:off x="17488970" y="1342540"/>
              <a:ext cx="69888" cy="157172"/>
            </a:xfrm>
            <a:custGeom>
              <a:avLst/>
              <a:gdLst/>
              <a:ahLst/>
              <a:cxnLst/>
              <a:rect l="l" t="t" r="r" b="b"/>
              <a:pathLst>
                <a:path w="69888" h="157172" extrusionOk="0">
                  <a:moveTo>
                    <a:pt x="34561" y="157164"/>
                  </a:moveTo>
                  <a:cubicBezTo>
                    <a:pt x="50119" y="157542"/>
                    <a:pt x="65056" y="145810"/>
                    <a:pt x="67021" y="130044"/>
                  </a:cubicBezTo>
                  <a:cubicBezTo>
                    <a:pt x="70351" y="92415"/>
                    <a:pt x="73635" y="51592"/>
                    <a:pt x="59236" y="15949"/>
                  </a:cubicBezTo>
                  <a:cubicBezTo>
                    <a:pt x="45701" y="-11882"/>
                    <a:pt x="519" y="-752"/>
                    <a:pt x="1325" y="29780"/>
                  </a:cubicBezTo>
                  <a:cubicBezTo>
                    <a:pt x="1274" y="29736"/>
                    <a:pt x="1217" y="29697"/>
                    <a:pt x="1159" y="29652"/>
                  </a:cubicBezTo>
                  <a:cubicBezTo>
                    <a:pt x="6307" y="66564"/>
                    <a:pt x="-17703" y="151394"/>
                    <a:pt x="34561" y="157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03;p24"/>
            <p:cNvSpPr/>
            <p:nvPr/>
          </p:nvSpPr>
          <p:spPr>
            <a:xfrm>
              <a:off x="17502691" y="1646933"/>
              <a:ext cx="68122" cy="167788"/>
            </a:xfrm>
            <a:custGeom>
              <a:avLst/>
              <a:gdLst/>
              <a:ahLst/>
              <a:cxnLst/>
              <a:rect l="l" t="t" r="r" b="b"/>
              <a:pathLst>
                <a:path w="68122" h="167788" extrusionOk="0">
                  <a:moveTo>
                    <a:pt x="68007" y="130949"/>
                  </a:moveTo>
                  <a:cubicBezTo>
                    <a:pt x="65389" y="99884"/>
                    <a:pt x="63244" y="68775"/>
                    <a:pt x="59754" y="37781"/>
                  </a:cubicBezTo>
                  <a:cubicBezTo>
                    <a:pt x="58064" y="22392"/>
                    <a:pt x="53941" y="5973"/>
                    <a:pt x="37333" y="1094"/>
                  </a:cubicBezTo>
                  <a:cubicBezTo>
                    <a:pt x="18817" y="-4580"/>
                    <a:pt x="2267" y="12793"/>
                    <a:pt x="3611" y="30852"/>
                  </a:cubicBezTo>
                  <a:cubicBezTo>
                    <a:pt x="672" y="64945"/>
                    <a:pt x="320" y="99295"/>
                    <a:pt x="0" y="133581"/>
                  </a:cubicBezTo>
                  <a:cubicBezTo>
                    <a:pt x="474" y="181058"/>
                    <a:pt x="71362" y="178119"/>
                    <a:pt x="68007" y="130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04;p24"/>
            <p:cNvSpPr/>
            <p:nvPr/>
          </p:nvSpPr>
          <p:spPr>
            <a:xfrm>
              <a:off x="16903798" y="732759"/>
              <a:ext cx="220562" cy="81314"/>
            </a:xfrm>
            <a:custGeom>
              <a:avLst/>
              <a:gdLst/>
              <a:ahLst/>
              <a:cxnLst/>
              <a:rect l="l" t="t" r="r" b="b"/>
              <a:pathLst>
                <a:path w="220562" h="81314" extrusionOk="0">
                  <a:moveTo>
                    <a:pt x="35430" y="81258"/>
                  </a:moveTo>
                  <a:cubicBezTo>
                    <a:pt x="90248" y="79177"/>
                    <a:pt x="143708" y="65338"/>
                    <a:pt x="198283" y="61931"/>
                  </a:cubicBezTo>
                  <a:cubicBezTo>
                    <a:pt x="198251" y="61867"/>
                    <a:pt x="198213" y="61803"/>
                    <a:pt x="198181" y="61739"/>
                  </a:cubicBezTo>
                  <a:cubicBezTo>
                    <a:pt x="230167" y="55079"/>
                    <a:pt x="226940" y="5495"/>
                    <a:pt x="194435" y="942"/>
                  </a:cubicBezTo>
                  <a:cubicBezTo>
                    <a:pt x="137978" y="-3444"/>
                    <a:pt x="80394" y="8383"/>
                    <a:pt x="24737" y="17918"/>
                  </a:cubicBezTo>
                  <a:cubicBezTo>
                    <a:pt x="7572" y="21581"/>
                    <a:pt x="-3126" y="39877"/>
                    <a:pt x="818" y="56578"/>
                  </a:cubicBezTo>
                  <a:cubicBezTo>
                    <a:pt x="4525" y="72831"/>
                    <a:pt x="19552" y="82135"/>
                    <a:pt x="35430" y="81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05;p24"/>
            <p:cNvSpPr/>
            <p:nvPr/>
          </p:nvSpPr>
          <p:spPr>
            <a:xfrm>
              <a:off x="16545905" y="776522"/>
              <a:ext cx="227512" cy="96197"/>
            </a:xfrm>
            <a:custGeom>
              <a:avLst/>
              <a:gdLst/>
              <a:ahLst/>
              <a:cxnLst/>
              <a:rect l="l" t="t" r="r" b="b"/>
              <a:pathLst>
                <a:path w="227512" h="96197" extrusionOk="0">
                  <a:moveTo>
                    <a:pt x="171229" y="66734"/>
                  </a:moveTo>
                  <a:cubicBezTo>
                    <a:pt x="192133" y="63340"/>
                    <a:pt x="226661" y="65434"/>
                    <a:pt x="227513" y="33512"/>
                  </a:cubicBezTo>
                  <a:cubicBezTo>
                    <a:pt x="221853" y="-23514"/>
                    <a:pt x="134370" y="8428"/>
                    <a:pt x="97965" y="13333"/>
                  </a:cubicBezTo>
                  <a:cubicBezTo>
                    <a:pt x="66119" y="25795"/>
                    <a:pt x="-5986" y="24963"/>
                    <a:pt x="398" y="72818"/>
                  </a:cubicBezTo>
                  <a:cubicBezTo>
                    <a:pt x="16698" y="128325"/>
                    <a:pt x="129568" y="67701"/>
                    <a:pt x="171229" y="66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806;p24"/>
            <p:cNvSpPr/>
            <p:nvPr/>
          </p:nvSpPr>
          <p:spPr>
            <a:xfrm>
              <a:off x="15923941" y="-657379"/>
              <a:ext cx="273401" cy="298592"/>
            </a:xfrm>
            <a:custGeom>
              <a:avLst/>
              <a:gdLst/>
              <a:ahLst/>
              <a:cxnLst/>
              <a:rect l="l" t="t" r="r" b="b"/>
              <a:pathLst>
                <a:path w="273401" h="298592" extrusionOk="0">
                  <a:moveTo>
                    <a:pt x="22360" y="64366"/>
                  </a:moveTo>
                  <a:cubicBezTo>
                    <a:pt x="28090" y="67773"/>
                    <a:pt x="31759" y="71782"/>
                    <a:pt x="38136" y="77526"/>
                  </a:cubicBezTo>
                  <a:cubicBezTo>
                    <a:pt x="60429" y="100439"/>
                    <a:pt x="80924" y="125074"/>
                    <a:pt x="101079" y="150119"/>
                  </a:cubicBezTo>
                  <a:cubicBezTo>
                    <a:pt x="78619" y="191058"/>
                    <a:pt x="51741" y="240777"/>
                    <a:pt x="90252" y="260538"/>
                  </a:cubicBezTo>
                  <a:cubicBezTo>
                    <a:pt x="125152" y="273929"/>
                    <a:pt x="138981" y="241078"/>
                    <a:pt x="150211" y="211768"/>
                  </a:cubicBezTo>
                  <a:cubicBezTo>
                    <a:pt x="170475" y="237440"/>
                    <a:pt x="191040" y="263036"/>
                    <a:pt x="213372" y="287607"/>
                  </a:cubicBezTo>
                  <a:cubicBezTo>
                    <a:pt x="225953" y="301695"/>
                    <a:pt x="248848" y="302137"/>
                    <a:pt x="262530" y="289483"/>
                  </a:cubicBezTo>
                  <a:cubicBezTo>
                    <a:pt x="285957" y="267736"/>
                    <a:pt x="266775" y="240155"/>
                    <a:pt x="249469" y="222026"/>
                  </a:cubicBezTo>
                  <a:cubicBezTo>
                    <a:pt x="234020" y="207048"/>
                    <a:pt x="209754" y="173998"/>
                    <a:pt x="182108" y="137926"/>
                  </a:cubicBezTo>
                  <a:cubicBezTo>
                    <a:pt x="199165" y="104037"/>
                    <a:pt x="217879" y="70578"/>
                    <a:pt x="224045" y="34416"/>
                  </a:cubicBezTo>
                  <a:cubicBezTo>
                    <a:pt x="221977" y="16588"/>
                    <a:pt x="202648" y="3076"/>
                    <a:pt x="185297" y="10396"/>
                  </a:cubicBezTo>
                  <a:cubicBezTo>
                    <a:pt x="160852" y="25406"/>
                    <a:pt x="148604" y="53557"/>
                    <a:pt x="136004" y="80280"/>
                  </a:cubicBezTo>
                  <a:cubicBezTo>
                    <a:pt x="94209" y="31060"/>
                    <a:pt x="51120" y="-8848"/>
                    <a:pt x="21157" y="1706"/>
                  </a:cubicBezTo>
                  <a:cubicBezTo>
                    <a:pt x="-8064" y="11363"/>
                    <a:pt x="-6406" y="55926"/>
                    <a:pt x="22360" y="643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807;p24"/>
            <p:cNvSpPr/>
            <p:nvPr/>
          </p:nvSpPr>
          <p:spPr>
            <a:xfrm>
              <a:off x="18889080" y="1831677"/>
              <a:ext cx="233326" cy="406670"/>
            </a:xfrm>
            <a:custGeom>
              <a:avLst/>
              <a:gdLst/>
              <a:ahLst/>
              <a:cxnLst/>
              <a:rect l="l" t="t" r="r" b="b"/>
              <a:pathLst>
                <a:path w="233326" h="406670" extrusionOk="0">
                  <a:moveTo>
                    <a:pt x="204332" y="28"/>
                  </a:moveTo>
                  <a:cubicBezTo>
                    <a:pt x="187788" y="-695"/>
                    <a:pt x="176315" y="12714"/>
                    <a:pt x="173069" y="27807"/>
                  </a:cubicBezTo>
                  <a:cubicBezTo>
                    <a:pt x="150372" y="70386"/>
                    <a:pt x="130114" y="113278"/>
                    <a:pt x="112015" y="157400"/>
                  </a:cubicBezTo>
                  <a:cubicBezTo>
                    <a:pt x="84151" y="124325"/>
                    <a:pt x="72031" y="82028"/>
                    <a:pt x="53963" y="43798"/>
                  </a:cubicBezTo>
                  <a:cubicBezTo>
                    <a:pt x="36190" y="18144"/>
                    <a:pt x="-3838" y="36421"/>
                    <a:pt x="298" y="66038"/>
                  </a:cubicBezTo>
                  <a:cubicBezTo>
                    <a:pt x="9607" y="119208"/>
                    <a:pt x="29736" y="171661"/>
                    <a:pt x="65590" y="212690"/>
                  </a:cubicBezTo>
                  <a:cubicBezTo>
                    <a:pt x="72191" y="219836"/>
                    <a:pt x="79676" y="223218"/>
                    <a:pt x="87115" y="224031"/>
                  </a:cubicBezTo>
                  <a:cubicBezTo>
                    <a:pt x="82941" y="236288"/>
                    <a:pt x="78587" y="248404"/>
                    <a:pt x="74784" y="260968"/>
                  </a:cubicBezTo>
                  <a:cubicBezTo>
                    <a:pt x="66512" y="289151"/>
                    <a:pt x="58797" y="317577"/>
                    <a:pt x="52433" y="346240"/>
                  </a:cubicBezTo>
                  <a:cubicBezTo>
                    <a:pt x="33789" y="366021"/>
                    <a:pt x="46453" y="398584"/>
                    <a:pt x="71692" y="404905"/>
                  </a:cubicBezTo>
                  <a:cubicBezTo>
                    <a:pt x="99607" y="414043"/>
                    <a:pt x="119729" y="385962"/>
                    <a:pt x="122226" y="361186"/>
                  </a:cubicBezTo>
                  <a:cubicBezTo>
                    <a:pt x="135467" y="303886"/>
                    <a:pt x="151460" y="247212"/>
                    <a:pt x="172070" y="192102"/>
                  </a:cubicBezTo>
                  <a:cubicBezTo>
                    <a:pt x="185016" y="159507"/>
                    <a:pt x="202533" y="117460"/>
                    <a:pt x="218315" y="82790"/>
                  </a:cubicBezTo>
                  <a:cubicBezTo>
                    <a:pt x="233156" y="56586"/>
                    <a:pt x="248163" y="4767"/>
                    <a:pt x="204332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4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7"/>
          <p:cNvSpPr/>
          <p:nvPr/>
        </p:nvSpPr>
        <p:spPr>
          <a:xfrm>
            <a:off x="164467" y="514350"/>
            <a:ext cx="8802323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7"/>
          <p:cNvSpPr txBox="1"/>
          <p:nvPr/>
        </p:nvSpPr>
        <p:spPr>
          <a:xfrm>
            <a:off x="1689496" y="475328"/>
            <a:ext cx="588797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Tampilan Github</a:t>
            </a:r>
            <a:endParaRPr sz="4000" dirty="0">
              <a:solidFill>
                <a:schemeClr val="dk1"/>
              </a:solidFill>
            </a:endParaRPr>
          </a:p>
        </p:txBody>
      </p:sp>
      <p:grpSp>
        <p:nvGrpSpPr>
          <p:cNvPr id="872" name="Google Shape;872;p27"/>
          <p:cNvGrpSpPr/>
          <p:nvPr/>
        </p:nvGrpSpPr>
        <p:grpSpPr>
          <a:xfrm rot="-1776933">
            <a:off x="8357513" y="4451679"/>
            <a:ext cx="778198" cy="295069"/>
            <a:chOff x="14733573" y="8047853"/>
            <a:chExt cx="2959177" cy="965808"/>
          </a:xfrm>
        </p:grpSpPr>
        <p:sp>
          <p:nvSpPr>
            <p:cNvPr id="873" name="Google Shape;873;p27"/>
            <p:cNvSpPr/>
            <p:nvPr/>
          </p:nvSpPr>
          <p:spPr>
            <a:xfrm>
              <a:off x="14733573" y="8047853"/>
              <a:ext cx="2959177" cy="965808"/>
            </a:xfrm>
            <a:custGeom>
              <a:avLst/>
              <a:gdLst/>
              <a:ahLst/>
              <a:cxnLst/>
              <a:rect l="l" t="t" r="r" b="b"/>
              <a:pathLst>
                <a:path w="2959177" h="965808" extrusionOk="0">
                  <a:moveTo>
                    <a:pt x="2957839" y="929237"/>
                  </a:moveTo>
                  <a:cubicBezTo>
                    <a:pt x="2930416" y="873973"/>
                    <a:pt x="2884092" y="823194"/>
                    <a:pt x="2835192" y="666968"/>
                  </a:cubicBezTo>
                  <a:cubicBezTo>
                    <a:pt x="2764917" y="434487"/>
                    <a:pt x="2760315" y="513918"/>
                    <a:pt x="2839393" y="355618"/>
                  </a:cubicBezTo>
                  <a:cubicBezTo>
                    <a:pt x="2963976" y="103939"/>
                    <a:pt x="2949407" y="105272"/>
                    <a:pt x="2892709" y="95634"/>
                  </a:cubicBezTo>
                  <a:cubicBezTo>
                    <a:pt x="2724246" y="67317"/>
                    <a:pt x="2510611" y="65954"/>
                    <a:pt x="2345644" y="52561"/>
                  </a:cubicBezTo>
                  <a:cubicBezTo>
                    <a:pt x="1056166" y="-60711"/>
                    <a:pt x="732021" y="44998"/>
                    <a:pt x="20043" y="40818"/>
                  </a:cubicBezTo>
                  <a:cubicBezTo>
                    <a:pt x="-21710" y="41572"/>
                    <a:pt x="4834" y="91819"/>
                    <a:pt x="71309" y="329394"/>
                  </a:cubicBezTo>
                  <a:cubicBezTo>
                    <a:pt x="142570" y="587095"/>
                    <a:pt x="113438" y="424574"/>
                    <a:pt x="24530" y="877130"/>
                  </a:cubicBezTo>
                  <a:cubicBezTo>
                    <a:pt x="20079" y="904765"/>
                    <a:pt x="-3149" y="954797"/>
                    <a:pt x="40372" y="959849"/>
                  </a:cubicBezTo>
                  <a:cubicBezTo>
                    <a:pt x="683641" y="909781"/>
                    <a:pt x="1330352" y="977003"/>
                    <a:pt x="1974894" y="964136"/>
                  </a:cubicBezTo>
                  <a:cubicBezTo>
                    <a:pt x="2293529" y="958636"/>
                    <a:pt x="2612522" y="948089"/>
                    <a:pt x="2931127" y="959443"/>
                  </a:cubicBezTo>
                  <a:cubicBezTo>
                    <a:pt x="2948039" y="962743"/>
                    <a:pt x="2963964" y="945709"/>
                    <a:pt x="2957839" y="9292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14733573" y="8047853"/>
              <a:ext cx="2959177" cy="965808"/>
            </a:xfrm>
            <a:custGeom>
              <a:avLst/>
              <a:gdLst/>
              <a:ahLst/>
              <a:cxnLst/>
              <a:rect l="l" t="t" r="r" b="b"/>
              <a:pathLst>
                <a:path w="2959177" h="965808" extrusionOk="0">
                  <a:moveTo>
                    <a:pt x="2957839" y="929237"/>
                  </a:moveTo>
                  <a:cubicBezTo>
                    <a:pt x="2930416" y="873973"/>
                    <a:pt x="2884092" y="823194"/>
                    <a:pt x="2835192" y="666968"/>
                  </a:cubicBezTo>
                  <a:cubicBezTo>
                    <a:pt x="2764917" y="434487"/>
                    <a:pt x="2760315" y="513918"/>
                    <a:pt x="2839393" y="355618"/>
                  </a:cubicBezTo>
                  <a:cubicBezTo>
                    <a:pt x="2963976" y="103939"/>
                    <a:pt x="2949407" y="105272"/>
                    <a:pt x="2892709" y="95634"/>
                  </a:cubicBezTo>
                  <a:cubicBezTo>
                    <a:pt x="2724246" y="67317"/>
                    <a:pt x="2510611" y="65954"/>
                    <a:pt x="2345644" y="52561"/>
                  </a:cubicBezTo>
                  <a:cubicBezTo>
                    <a:pt x="1056166" y="-60711"/>
                    <a:pt x="732021" y="44998"/>
                    <a:pt x="20043" y="40818"/>
                  </a:cubicBezTo>
                  <a:cubicBezTo>
                    <a:pt x="-21710" y="41572"/>
                    <a:pt x="4834" y="91819"/>
                    <a:pt x="71309" y="329394"/>
                  </a:cubicBezTo>
                  <a:cubicBezTo>
                    <a:pt x="142570" y="587095"/>
                    <a:pt x="113438" y="424574"/>
                    <a:pt x="24530" y="877130"/>
                  </a:cubicBezTo>
                  <a:cubicBezTo>
                    <a:pt x="20079" y="904765"/>
                    <a:pt x="-3149" y="954797"/>
                    <a:pt x="40372" y="959849"/>
                  </a:cubicBezTo>
                  <a:cubicBezTo>
                    <a:pt x="683641" y="909781"/>
                    <a:pt x="1330352" y="977003"/>
                    <a:pt x="1974894" y="964136"/>
                  </a:cubicBezTo>
                  <a:cubicBezTo>
                    <a:pt x="2293529" y="958636"/>
                    <a:pt x="2612522" y="948089"/>
                    <a:pt x="2931127" y="959443"/>
                  </a:cubicBezTo>
                  <a:cubicBezTo>
                    <a:pt x="2948039" y="962743"/>
                    <a:pt x="2963964" y="945709"/>
                    <a:pt x="2957839" y="9292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" name="Google Shape;886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06" y="1192829"/>
            <a:ext cx="4064046" cy="248327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803" y="1186597"/>
            <a:ext cx="4175260" cy="2490714"/>
          </a:xfrm>
          <a:prstGeom prst="rect">
            <a:avLst/>
          </a:prstGeom>
        </p:spPr>
      </p:pic>
      <p:grpSp>
        <p:nvGrpSpPr>
          <p:cNvPr id="29" name="Google Shape;872;p27"/>
          <p:cNvGrpSpPr/>
          <p:nvPr/>
        </p:nvGrpSpPr>
        <p:grpSpPr>
          <a:xfrm rot="-1776933">
            <a:off x="-25657" y="412790"/>
            <a:ext cx="778198" cy="295069"/>
            <a:chOff x="14733573" y="8047853"/>
            <a:chExt cx="2959177" cy="965808"/>
          </a:xfrm>
          <a:solidFill>
            <a:schemeClr val="tx2"/>
          </a:solidFill>
        </p:grpSpPr>
        <p:sp>
          <p:nvSpPr>
            <p:cNvPr id="30" name="Google Shape;873;p27"/>
            <p:cNvSpPr/>
            <p:nvPr/>
          </p:nvSpPr>
          <p:spPr>
            <a:xfrm>
              <a:off x="14733573" y="8047853"/>
              <a:ext cx="2959177" cy="965808"/>
            </a:xfrm>
            <a:custGeom>
              <a:avLst/>
              <a:gdLst/>
              <a:ahLst/>
              <a:cxnLst/>
              <a:rect l="l" t="t" r="r" b="b"/>
              <a:pathLst>
                <a:path w="2959177" h="965808" extrusionOk="0">
                  <a:moveTo>
                    <a:pt x="2957839" y="929237"/>
                  </a:moveTo>
                  <a:cubicBezTo>
                    <a:pt x="2930416" y="873973"/>
                    <a:pt x="2884092" y="823194"/>
                    <a:pt x="2835192" y="666968"/>
                  </a:cubicBezTo>
                  <a:cubicBezTo>
                    <a:pt x="2764917" y="434487"/>
                    <a:pt x="2760315" y="513918"/>
                    <a:pt x="2839393" y="355618"/>
                  </a:cubicBezTo>
                  <a:cubicBezTo>
                    <a:pt x="2963976" y="103939"/>
                    <a:pt x="2949407" y="105272"/>
                    <a:pt x="2892709" y="95634"/>
                  </a:cubicBezTo>
                  <a:cubicBezTo>
                    <a:pt x="2724246" y="67317"/>
                    <a:pt x="2510611" y="65954"/>
                    <a:pt x="2345644" y="52561"/>
                  </a:cubicBezTo>
                  <a:cubicBezTo>
                    <a:pt x="1056166" y="-60711"/>
                    <a:pt x="732021" y="44998"/>
                    <a:pt x="20043" y="40818"/>
                  </a:cubicBezTo>
                  <a:cubicBezTo>
                    <a:pt x="-21710" y="41572"/>
                    <a:pt x="4834" y="91819"/>
                    <a:pt x="71309" y="329394"/>
                  </a:cubicBezTo>
                  <a:cubicBezTo>
                    <a:pt x="142570" y="587095"/>
                    <a:pt x="113438" y="424574"/>
                    <a:pt x="24530" y="877130"/>
                  </a:cubicBezTo>
                  <a:cubicBezTo>
                    <a:pt x="20079" y="904765"/>
                    <a:pt x="-3149" y="954797"/>
                    <a:pt x="40372" y="959849"/>
                  </a:cubicBezTo>
                  <a:cubicBezTo>
                    <a:pt x="683641" y="909781"/>
                    <a:pt x="1330352" y="977003"/>
                    <a:pt x="1974894" y="964136"/>
                  </a:cubicBezTo>
                  <a:cubicBezTo>
                    <a:pt x="2293529" y="958636"/>
                    <a:pt x="2612522" y="948089"/>
                    <a:pt x="2931127" y="959443"/>
                  </a:cubicBezTo>
                  <a:cubicBezTo>
                    <a:pt x="2948039" y="962743"/>
                    <a:pt x="2963964" y="945709"/>
                    <a:pt x="2957839" y="9292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74;p27"/>
            <p:cNvSpPr/>
            <p:nvPr/>
          </p:nvSpPr>
          <p:spPr>
            <a:xfrm>
              <a:off x="14733573" y="8047853"/>
              <a:ext cx="2959177" cy="965808"/>
            </a:xfrm>
            <a:custGeom>
              <a:avLst/>
              <a:gdLst/>
              <a:ahLst/>
              <a:cxnLst/>
              <a:rect l="l" t="t" r="r" b="b"/>
              <a:pathLst>
                <a:path w="2959177" h="965808" extrusionOk="0">
                  <a:moveTo>
                    <a:pt x="2957839" y="929237"/>
                  </a:moveTo>
                  <a:cubicBezTo>
                    <a:pt x="2930416" y="873973"/>
                    <a:pt x="2884092" y="823194"/>
                    <a:pt x="2835192" y="666968"/>
                  </a:cubicBezTo>
                  <a:cubicBezTo>
                    <a:pt x="2764917" y="434487"/>
                    <a:pt x="2760315" y="513918"/>
                    <a:pt x="2839393" y="355618"/>
                  </a:cubicBezTo>
                  <a:cubicBezTo>
                    <a:pt x="2963976" y="103939"/>
                    <a:pt x="2949407" y="105272"/>
                    <a:pt x="2892709" y="95634"/>
                  </a:cubicBezTo>
                  <a:cubicBezTo>
                    <a:pt x="2724246" y="67317"/>
                    <a:pt x="2510611" y="65954"/>
                    <a:pt x="2345644" y="52561"/>
                  </a:cubicBezTo>
                  <a:cubicBezTo>
                    <a:pt x="1056166" y="-60711"/>
                    <a:pt x="732021" y="44998"/>
                    <a:pt x="20043" y="40818"/>
                  </a:cubicBezTo>
                  <a:cubicBezTo>
                    <a:pt x="-21710" y="41572"/>
                    <a:pt x="4834" y="91819"/>
                    <a:pt x="71309" y="329394"/>
                  </a:cubicBezTo>
                  <a:cubicBezTo>
                    <a:pt x="142570" y="587095"/>
                    <a:pt x="113438" y="424574"/>
                    <a:pt x="24530" y="877130"/>
                  </a:cubicBezTo>
                  <a:cubicBezTo>
                    <a:pt x="20079" y="904765"/>
                    <a:pt x="-3149" y="954797"/>
                    <a:pt x="40372" y="959849"/>
                  </a:cubicBezTo>
                  <a:cubicBezTo>
                    <a:pt x="683641" y="909781"/>
                    <a:pt x="1330352" y="977003"/>
                    <a:pt x="1974894" y="964136"/>
                  </a:cubicBezTo>
                  <a:cubicBezTo>
                    <a:pt x="2293529" y="958636"/>
                    <a:pt x="2612522" y="948089"/>
                    <a:pt x="2931127" y="959443"/>
                  </a:cubicBezTo>
                  <a:cubicBezTo>
                    <a:pt x="2948039" y="962743"/>
                    <a:pt x="2963964" y="945709"/>
                    <a:pt x="2957839" y="9292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010639" y="3787840"/>
            <a:ext cx="4629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/>
            <a:r>
              <a:rPr lang="ms-MY" u="sng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https://github.com/Erl17/LuasKelilingBangunDatar.git</a:t>
            </a:r>
            <a:r>
              <a:rPr lang="ms-MY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29"/>
          <p:cNvSpPr txBox="1"/>
          <p:nvPr/>
        </p:nvSpPr>
        <p:spPr>
          <a:xfrm>
            <a:off x="0" y="2187662"/>
            <a:ext cx="9144000" cy="7068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Thank you!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975" name="Google Shape;975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91" name="Google Shape;875;p27"/>
          <p:cNvGrpSpPr/>
          <p:nvPr/>
        </p:nvGrpSpPr>
        <p:grpSpPr>
          <a:xfrm rot="514838">
            <a:off x="6979181" y="3747512"/>
            <a:ext cx="2165173" cy="1062666"/>
            <a:chOff x="134359" y="8194511"/>
            <a:chExt cx="4330376" cy="2125409"/>
          </a:xfrm>
        </p:grpSpPr>
        <p:sp>
          <p:nvSpPr>
            <p:cNvPr id="92" name="Google Shape;876;p27"/>
            <p:cNvSpPr/>
            <p:nvPr/>
          </p:nvSpPr>
          <p:spPr>
            <a:xfrm>
              <a:off x="134359" y="8194511"/>
              <a:ext cx="1896268" cy="1062396"/>
            </a:xfrm>
            <a:custGeom>
              <a:avLst/>
              <a:gdLst/>
              <a:ahLst/>
              <a:cxnLst/>
              <a:rect l="l" t="t" r="r" b="b"/>
              <a:pathLst>
                <a:path w="1896268" h="1062396" extrusionOk="0">
                  <a:moveTo>
                    <a:pt x="1857276" y="4130"/>
                  </a:moveTo>
                  <a:cubicBezTo>
                    <a:pt x="1783129" y="9757"/>
                    <a:pt x="1708686" y="777"/>
                    <a:pt x="1634327" y="1652"/>
                  </a:cubicBezTo>
                  <a:cubicBezTo>
                    <a:pt x="1249787" y="-12974"/>
                    <a:pt x="873951" y="73547"/>
                    <a:pt x="492795" y="102431"/>
                  </a:cubicBezTo>
                  <a:cubicBezTo>
                    <a:pt x="448405" y="101915"/>
                    <a:pt x="431087" y="135938"/>
                    <a:pt x="439783" y="175256"/>
                  </a:cubicBezTo>
                  <a:cubicBezTo>
                    <a:pt x="393935" y="428575"/>
                    <a:pt x="357346" y="683386"/>
                    <a:pt x="334431" y="940002"/>
                  </a:cubicBezTo>
                  <a:cubicBezTo>
                    <a:pt x="275158" y="885754"/>
                    <a:pt x="212712" y="835374"/>
                    <a:pt x="158556" y="775802"/>
                  </a:cubicBezTo>
                  <a:cubicBezTo>
                    <a:pt x="120436" y="741816"/>
                    <a:pt x="66096" y="649456"/>
                    <a:pt x="10704" y="703879"/>
                  </a:cubicBezTo>
                  <a:cubicBezTo>
                    <a:pt x="-13390" y="733020"/>
                    <a:pt x="6878" y="767872"/>
                    <a:pt x="35058" y="784856"/>
                  </a:cubicBezTo>
                  <a:cubicBezTo>
                    <a:pt x="115448" y="871515"/>
                    <a:pt x="202587" y="950981"/>
                    <a:pt x="291913" y="1028439"/>
                  </a:cubicBezTo>
                  <a:cubicBezTo>
                    <a:pt x="458539" y="1169292"/>
                    <a:pt x="430193" y="832067"/>
                    <a:pt x="449677" y="743621"/>
                  </a:cubicBezTo>
                  <a:cubicBezTo>
                    <a:pt x="468129" y="559398"/>
                    <a:pt x="501823" y="377541"/>
                    <a:pt x="532917" y="195215"/>
                  </a:cubicBezTo>
                  <a:cubicBezTo>
                    <a:pt x="809643" y="176223"/>
                    <a:pt x="1082054" y="111383"/>
                    <a:pt x="1359777" y="101325"/>
                  </a:cubicBezTo>
                  <a:cubicBezTo>
                    <a:pt x="1476581" y="98111"/>
                    <a:pt x="1593330" y="93709"/>
                    <a:pt x="1710180" y="93626"/>
                  </a:cubicBezTo>
                  <a:cubicBezTo>
                    <a:pt x="1766448" y="91074"/>
                    <a:pt x="1828497" y="103287"/>
                    <a:pt x="1879969" y="76301"/>
                  </a:cubicBezTo>
                  <a:cubicBezTo>
                    <a:pt x="1911192" y="55615"/>
                    <a:pt x="1894216" y="3605"/>
                    <a:pt x="1857276" y="4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77;p27"/>
            <p:cNvSpPr/>
            <p:nvPr/>
          </p:nvSpPr>
          <p:spPr>
            <a:xfrm>
              <a:off x="1083499" y="8482386"/>
              <a:ext cx="339836" cy="673781"/>
            </a:xfrm>
            <a:custGeom>
              <a:avLst/>
              <a:gdLst/>
              <a:ahLst/>
              <a:cxnLst/>
              <a:rect l="l" t="t" r="r" b="b"/>
              <a:pathLst>
                <a:path w="339836" h="673781" extrusionOk="0">
                  <a:moveTo>
                    <a:pt x="333372" y="162151"/>
                  </a:moveTo>
                  <a:cubicBezTo>
                    <a:pt x="323487" y="88469"/>
                    <a:pt x="269590" y="9362"/>
                    <a:pt x="190979" y="612"/>
                  </a:cubicBezTo>
                  <a:cubicBezTo>
                    <a:pt x="105951" y="-7152"/>
                    <a:pt x="26825" y="60037"/>
                    <a:pt x="5330" y="139871"/>
                  </a:cubicBezTo>
                  <a:cubicBezTo>
                    <a:pt x="-8714" y="167042"/>
                    <a:pt x="5754" y="206056"/>
                    <a:pt x="39790" y="205973"/>
                  </a:cubicBezTo>
                  <a:cubicBezTo>
                    <a:pt x="78196" y="205623"/>
                    <a:pt x="86707" y="164122"/>
                    <a:pt x="104965" y="138241"/>
                  </a:cubicBezTo>
                  <a:cubicBezTo>
                    <a:pt x="157544" y="71163"/>
                    <a:pt x="213184" y="82676"/>
                    <a:pt x="238072" y="163357"/>
                  </a:cubicBezTo>
                  <a:cubicBezTo>
                    <a:pt x="246002" y="222745"/>
                    <a:pt x="202202" y="271928"/>
                    <a:pt x="169918" y="317132"/>
                  </a:cubicBezTo>
                  <a:cubicBezTo>
                    <a:pt x="151743" y="339384"/>
                    <a:pt x="127898" y="368129"/>
                    <a:pt x="144883" y="397841"/>
                  </a:cubicBezTo>
                  <a:cubicBezTo>
                    <a:pt x="156529" y="421236"/>
                    <a:pt x="183390" y="421475"/>
                    <a:pt x="205281" y="428152"/>
                  </a:cubicBezTo>
                  <a:cubicBezTo>
                    <a:pt x="225596" y="435898"/>
                    <a:pt x="241189" y="453002"/>
                    <a:pt x="245126" y="474830"/>
                  </a:cubicBezTo>
                  <a:cubicBezTo>
                    <a:pt x="255076" y="529373"/>
                    <a:pt x="196890" y="560771"/>
                    <a:pt x="152942" y="575010"/>
                  </a:cubicBezTo>
                  <a:cubicBezTo>
                    <a:pt x="117496" y="580131"/>
                    <a:pt x="81045" y="595245"/>
                    <a:pt x="89851" y="638110"/>
                  </a:cubicBezTo>
                  <a:cubicBezTo>
                    <a:pt x="119322" y="714822"/>
                    <a:pt x="231036" y="648701"/>
                    <a:pt x="275003" y="616825"/>
                  </a:cubicBezTo>
                  <a:cubicBezTo>
                    <a:pt x="365600" y="553145"/>
                    <a:pt x="361064" y="404556"/>
                    <a:pt x="262554" y="350667"/>
                  </a:cubicBezTo>
                  <a:cubicBezTo>
                    <a:pt x="302924" y="296860"/>
                    <a:pt x="340611" y="231955"/>
                    <a:pt x="333372" y="162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78;p27"/>
            <p:cNvSpPr/>
            <p:nvPr/>
          </p:nvSpPr>
          <p:spPr>
            <a:xfrm>
              <a:off x="702803" y="9308379"/>
              <a:ext cx="1309086" cy="138896"/>
            </a:xfrm>
            <a:custGeom>
              <a:avLst/>
              <a:gdLst/>
              <a:ahLst/>
              <a:cxnLst/>
              <a:rect l="l" t="t" r="r" b="b"/>
              <a:pathLst>
                <a:path w="1309086" h="138896" extrusionOk="0">
                  <a:moveTo>
                    <a:pt x="1282727" y="632"/>
                  </a:moveTo>
                  <a:cubicBezTo>
                    <a:pt x="949290" y="-4581"/>
                    <a:pt x="613853" y="23823"/>
                    <a:pt x="280029" y="35594"/>
                  </a:cubicBezTo>
                  <a:cubicBezTo>
                    <a:pt x="202543" y="39122"/>
                    <a:pt x="121988" y="40862"/>
                    <a:pt x="41681" y="45311"/>
                  </a:cubicBezTo>
                  <a:cubicBezTo>
                    <a:pt x="16147" y="46794"/>
                    <a:pt x="-2562" y="72914"/>
                    <a:pt x="287" y="97303"/>
                  </a:cubicBezTo>
                  <a:cubicBezTo>
                    <a:pt x="2887" y="120697"/>
                    <a:pt x="22842" y="138279"/>
                    <a:pt x="46264" y="138897"/>
                  </a:cubicBezTo>
                  <a:cubicBezTo>
                    <a:pt x="317799" y="130598"/>
                    <a:pt x="588734" y="112776"/>
                    <a:pt x="861358" y="104238"/>
                  </a:cubicBezTo>
                  <a:cubicBezTo>
                    <a:pt x="1002045" y="91666"/>
                    <a:pt x="1148403" y="104413"/>
                    <a:pt x="1285825" y="70823"/>
                  </a:cubicBezTo>
                  <a:cubicBezTo>
                    <a:pt x="1318441" y="59292"/>
                    <a:pt x="1316163" y="8792"/>
                    <a:pt x="1282727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79;p27"/>
            <p:cNvSpPr/>
            <p:nvPr/>
          </p:nvSpPr>
          <p:spPr>
            <a:xfrm>
              <a:off x="1073181" y="9646745"/>
              <a:ext cx="488279" cy="673175"/>
            </a:xfrm>
            <a:custGeom>
              <a:avLst/>
              <a:gdLst/>
              <a:ahLst/>
              <a:cxnLst/>
              <a:rect l="l" t="t" r="r" b="b"/>
              <a:pathLst>
                <a:path w="488279" h="673175" extrusionOk="0">
                  <a:moveTo>
                    <a:pt x="409022" y="275154"/>
                  </a:moveTo>
                  <a:cubicBezTo>
                    <a:pt x="408874" y="244705"/>
                    <a:pt x="408681" y="214256"/>
                    <a:pt x="408506" y="183797"/>
                  </a:cubicBezTo>
                  <a:cubicBezTo>
                    <a:pt x="405555" y="134320"/>
                    <a:pt x="413190" y="82310"/>
                    <a:pt x="400704" y="34260"/>
                  </a:cubicBezTo>
                  <a:cubicBezTo>
                    <a:pt x="388219" y="6924"/>
                    <a:pt x="345064" y="11087"/>
                    <a:pt x="337125" y="40329"/>
                  </a:cubicBezTo>
                  <a:cubicBezTo>
                    <a:pt x="331795" y="54937"/>
                    <a:pt x="330679" y="71644"/>
                    <a:pt x="329683" y="87237"/>
                  </a:cubicBezTo>
                  <a:cubicBezTo>
                    <a:pt x="326050" y="149913"/>
                    <a:pt x="323643" y="212672"/>
                    <a:pt x="321891" y="275440"/>
                  </a:cubicBezTo>
                  <a:cubicBezTo>
                    <a:pt x="255103" y="277180"/>
                    <a:pt x="188378" y="283020"/>
                    <a:pt x="121931" y="289697"/>
                  </a:cubicBezTo>
                  <a:cubicBezTo>
                    <a:pt x="159617" y="208242"/>
                    <a:pt x="206184" y="130875"/>
                    <a:pt x="240782" y="48351"/>
                  </a:cubicBezTo>
                  <a:cubicBezTo>
                    <a:pt x="253553" y="10000"/>
                    <a:pt x="198282" y="-18082"/>
                    <a:pt x="174583" y="13942"/>
                  </a:cubicBezTo>
                  <a:cubicBezTo>
                    <a:pt x="174546" y="13859"/>
                    <a:pt x="174510" y="13776"/>
                    <a:pt x="174473" y="13693"/>
                  </a:cubicBezTo>
                  <a:cubicBezTo>
                    <a:pt x="108615" y="93887"/>
                    <a:pt x="69038" y="191589"/>
                    <a:pt x="20424" y="282430"/>
                  </a:cubicBezTo>
                  <a:cubicBezTo>
                    <a:pt x="-1845" y="315044"/>
                    <a:pt x="-15981" y="371447"/>
                    <a:pt x="33076" y="386902"/>
                  </a:cubicBezTo>
                  <a:cubicBezTo>
                    <a:pt x="80334" y="396877"/>
                    <a:pt x="129040" y="380225"/>
                    <a:pt x="176833" y="379230"/>
                  </a:cubicBezTo>
                  <a:cubicBezTo>
                    <a:pt x="224488" y="374210"/>
                    <a:pt x="272180" y="371889"/>
                    <a:pt x="319899" y="370793"/>
                  </a:cubicBezTo>
                  <a:cubicBezTo>
                    <a:pt x="319042" y="431959"/>
                    <a:pt x="318747" y="493133"/>
                    <a:pt x="319411" y="554271"/>
                  </a:cubicBezTo>
                  <a:cubicBezTo>
                    <a:pt x="324528" y="595579"/>
                    <a:pt x="302278" y="662363"/>
                    <a:pt x="359569" y="672853"/>
                  </a:cubicBezTo>
                  <a:cubicBezTo>
                    <a:pt x="416095" y="678002"/>
                    <a:pt x="417588" y="620336"/>
                    <a:pt x="413347" y="577168"/>
                  </a:cubicBezTo>
                  <a:cubicBezTo>
                    <a:pt x="411124" y="508109"/>
                    <a:pt x="410138" y="439032"/>
                    <a:pt x="409575" y="369928"/>
                  </a:cubicBezTo>
                  <a:cubicBezTo>
                    <a:pt x="422097" y="369928"/>
                    <a:pt x="434611" y="369891"/>
                    <a:pt x="447133" y="369937"/>
                  </a:cubicBezTo>
                  <a:cubicBezTo>
                    <a:pt x="469937" y="366962"/>
                    <a:pt x="487909" y="348026"/>
                    <a:pt x="488278" y="324751"/>
                  </a:cubicBezTo>
                  <a:cubicBezTo>
                    <a:pt x="488600" y="281297"/>
                    <a:pt x="444200" y="274611"/>
                    <a:pt x="409022" y="2751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80;p27"/>
            <p:cNvSpPr/>
            <p:nvPr/>
          </p:nvSpPr>
          <p:spPr>
            <a:xfrm>
              <a:off x="2342668" y="9080152"/>
              <a:ext cx="560876" cy="137442"/>
            </a:xfrm>
            <a:custGeom>
              <a:avLst/>
              <a:gdLst/>
              <a:ahLst/>
              <a:cxnLst/>
              <a:rect l="l" t="t" r="r" b="b"/>
              <a:pathLst>
                <a:path w="560876" h="137442" extrusionOk="0">
                  <a:moveTo>
                    <a:pt x="423534" y="93782"/>
                  </a:moveTo>
                  <a:cubicBezTo>
                    <a:pt x="465361" y="80510"/>
                    <a:pt x="562543" y="96849"/>
                    <a:pt x="560855" y="34486"/>
                  </a:cubicBezTo>
                  <a:cubicBezTo>
                    <a:pt x="558375" y="13192"/>
                    <a:pt x="538789" y="-1913"/>
                    <a:pt x="517599" y="196"/>
                  </a:cubicBezTo>
                  <a:cubicBezTo>
                    <a:pt x="455264" y="6266"/>
                    <a:pt x="392929" y="11092"/>
                    <a:pt x="330714" y="17650"/>
                  </a:cubicBezTo>
                  <a:cubicBezTo>
                    <a:pt x="235930" y="25902"/>
                    <a:pt x="142215" y="52234"/>
                    <a:pt x="46536" y="42287"/>
                  </a:cubicBezTo>
                  <a:cubicBezTo>
                    <a:pt x="-10515" y="40335"/>
                    <a:pt x="-17523" y="127722"/>
                    <a:pt x="38975" y="135127"/>
                  </a:cubicBezTo>
                  <a:cubicBezTo>
                    <a:pt x="168265" y="147772"/>
                    <a:pt x="295314" y="105028"/>
                    <a:pt x="423534" y="937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81;p27"/>
            <p:cNvSpPr/>
            <p:nvPr/>
          </p:nvSpPr>
          <p:spPr>
            <a:xfrm>
              <a:off x="2419709" y="9319050"/>
              <a:ext cx="508519" cy="131802"/>
            </a:xfrm>
            <a:custGeom>
              <a:avLst/>
              <a:gdLst/>
              <a:ahLst/>
              <a:cxnLst/>
              <a:rect l="l" t="t" r="r" b="b"/>
              <a:pathLst>
                <a:path w="508519" h="131802" extrusionOk="0">
                  <a:moveTo>
                    <a:pt x="265486" y="12719"/>
                  </a:moveTo>
                  <a:cubicBezTo>
                    <a:pt x="199434" y="20244"/>
                    <a:pt x="134066" y="32890"/>
                    <a:pt x="67692" y="36869"/>
                  </a:cubicBezTo>
                  <a:cubicBezTo>
                    <a:pt x="38940" y="33332"/>
                    <a:pt x="-858" y="47672"/>
                    <a:pt x="27" y="83786"/>
                  </a:cubicBezTo>
                  <a:cubicBezTo>
                    <a:pt x="-2693" y="175805"/>
                    <a:pt x="199564" y="107309"/>
                    <a:pt x="257804" y="107060"/>
                  </a:cubicBezTo>
                  <a:cubicBezTo>
                    <a:pt x="329056" y="96643"/>
                    <a:pt x="401055" y="93116"/>
                    <a:pt x="472574" y="85637"/>
                  </a:cubicBezTo>
                  <a:cubicBezTo>
                    <a:pt x="492529" y="83408"/>
                    <a:pt x="508269" y="66084"/>
                    <a:pt x="508518" y="46024"/>
                  </a:cubicBezTo>
                  <a:cubicBezTo>
                    <a:pt x="509210" y="-32862"/>
                    <a:pt x="319005" y="13825"/>
                    <a:pt x="265486" y="127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82;p27"/>
            <p:cNvSpPr/>
            <p:nvPr/>
          </p:nvSpPr>
          <p:spPr>
            <a:xfrm>
              <a:off x="3134525" y="8373335"/>
              <a:ext cx="325638" cy="1697681"/>
            </a:xfrm>
            <a:custGeom>
              <a:avLst/>
              <a:gdLst/>
              <a:ahLst/>
              <a:cxnLst/>
              <a:rect l="l" t="t" r="r" b="b"/>
              <a:pathLst>
                <a:path w="325638" h="1697681" extrusionOk="0">
                  <a:moveTo>
                    <a:pt x="172470" y="1250023"/>
                  </a:moveTo>
                  <a:cubicBezTo>
                    <a:pt x="48943" y="864803"/>
                    <a:pt x="57676" y="411999"/>
                    <a:pt x="292695" y="70041"/>
                  </a:cubicBezTo>
                  <a:cubicBezTo>
                    <a:pt x="321373" y="41950"/>
                    <a:pt x="302792" y="-7215"/>
                    <a:pt x="260772" y="890"/>
                  </a:cubicBezTo>
                  <a:cubicBezTo>
                    <a:pt x="222578" y="11897"/>
                    <a:pt x="203287" y="52293"/>
                    <a:pt x="181580" y="82466"/>
                  </a:cubicBezTo>
                  <a:cubicBezTo>
                    <a:pt x="120269" y="175959"/>
                    <a:pt x="74882" y="279197"/>
                    <a:pt x="45135" y="386855"/>
                  </a:cubicBezTo>
                  <a:cubicBezTo>
                    <a:pt x="-66764" y="823569"/>
                    <a:pt x="40312" y="1291128"/>
                    <a:pt x="246276" y="1683255"/>
                  </a:cubicBezTo>
                  <a:cubicBezTo>
                    <a:pt x="261795" y="1700239"/>
                    <a:pt x="288831" y="1702292"/>
                    <a:pt x="307255" y="1689066"/>
                  </a:cubicBezTo>
                  <a:cubicBezTo>
                    <a:pt x="339271" y="1666243"/>
                    <a:pt x="322996" y="1627210"/>
                    <a:pt x="307006" y="1599690"/>
                  </a:cubicBezTo>
                  <a:cubicBezTo>
                    <a:pt x="252177" y="1487178"/>
                    <a:pt x="211512" y="1368780"/>
                    <a:pt x="172470" y="1250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83;p27"/>
            <p:cNvSpPr/>
            <p:nvPr/>
          </p:nvSpPr>
          <p:spPr>
            <a:xfrm>
              <a:off x="3519431" y="9063425"/>
              <a:ext cx="423522" cy="463283"/>
            </a:xfrm>
            <a:custGeom>
              <a:avLst/>
              <a:gdLst/>
              <a:ahLst/>
              <a:cxnLst/>
              <a:rect l="l" t="t" r="r" b="b"/>
              <a:pathLst>
                <a:path w="423522" h="463283" extrusionOk="0">
                  <a:moveTo>
                    <a:pt x="402983" y="166259"/>
                  </a:moveTo>
                  <a:cubicBezTo>
                    <a:pt x="404707" y="140378"/>
                    <a:pt x="403951" y="106309"/>
                    <a:pt x="376020" y="94575"/>
                  </a:cubicBezTo>
                  <a:cubicBezTo>
                    <a:pt x="314737" y="-1046"/>
                    <a:pt x="172547" y="-40051"/>
                    <a:pt x="91474" y="53479"/>
                  </a:cubicBezTo>
                  <a:cubicBezTo>
                    <a:pt x="1623" y="150638"/>
                    <a:pt x="-54008" y="360982"/>
                    <a:pt x="80188" y="442778"/>
                  </a:cubicBezTo>
                  <a:cubicBezTo>
                    <a:pt x="170739" y="481784"/>
                    <a:pt x="271766" y="421051"/>
                    <a:pt x="322658" y="345785"/>
                  </a:cubicBezTo>
                  <a:cubicBezTo>
                    <a:pt x="333234" y="385942"/>
                    <a:pt x="313962" y="452882"/>
                    <a:pt x="369077" y="462949"/>
                  </a:cubicBezTo>
                  <a:cubicBezTo>
                    <a:pt x="431200" y="468825"/>
                    <a:pt x="427447" y="395926"/>
                    <a:pt x="418521" y="353651"/>
                  </a:cubicBezTo>
                  <a:cubicBezTo>
                    <a:pt x="411061" y="291279"/>
                    <a:pt x="404947" y="229026"/>
                    <a:pt x="402983" y="166259"/>
                  </a:cubicBezTo>
                  <a:close/>
                  <a:moveTo>
                    <a:pt x="144099" y="361009"/>
                  </a:moveTo>
                  <a:cubicBezTo>
                    <a:pt x="26198" y="367742"/>
                    <a:pt x="139461" y="-60940"/>
                    <a:pt x="312773" y="146696"/>
                  </a:cubicBezTo>
                  <a:cubicBezTo>
                    <a:pt x="296368" y="236063"/>
                    <a:pt x="244859" y="347765"/>
                    <a:pt x="144099" y="3610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84;p27"/>
            <p:cNvSpPr/>
            <p:nvPr/>
          </p:nvSpPr>
          <p:spPr>
            <a:xfrm>
              <a:off x="3854390" y="8826452"/>
              <a:ext cx="286273" cy="299203"/>
            </a:xfrm>
            <a:custGeom>
              <a:avLst/>
              <a:gdLst/>
              <a:ahLst/>
              <a:cxnLst/>
              <a:rect l="l" t="t" r="r" b="b"/>
              <a:pathLst>
                <a:path w="286273" h="299203" extrusionOk="0">
                  <a:moveTo>
                    <a:pt x="286021" y="243397"/>
                  </a:moveTo>
                  <a:cubicBezTo>
                    <a:pt x="281576" y="202669"/>
                    <a:pt x="235000" y="200974"/>
                    <a:pt x="202864" y="202485"/>
                  </a:cubicBezTo>
                  <a:cubicBezTo>
                    <a:pt x="225207" y="137957"/>
                    <a:pt x="228481" y="32205"/>
                    <a:pt x="150313" y="5726"/>
                  </a:cubicBezTo>
                  <a:cubicBezTo>
                    <a:pt x="98103" y="-10549"/>
                    <a:pt x="41107" y="8793"/>
                    <a:pt x="8040" y="52026"/>
                  </a:cubicBezTo>
                  <a:cubicBezTo>
                    <a:pt x="8105" y="52007"/>
                    <a:pt x="8160" y="51989"/>
                    <a:pt x="8224" y="51961"/>
                  </a:cubicBezTo>
                  <a:cubicBezTo>
                    <a:pt x="-11195" y="73937"/>
                    <a:pt x="6140" y="111358"/>
                    <a:pt x="35556" y="111063"/>
                  </a:cubicBezTo>
                  <a:cubicBezTo>
                    <a:pt x="64261" y="110529"/>
                    <a:pt x="87268" y="82889"/>
                    <a:pt x="117486" y="92486"/>
                  </a:cubicBezTo>
                  <a:cubicBezTo>
                    <a:pt x="128321" y="122282"/>
                    <a:pt x="119708" y="155144"/>
                    <a:pt x="109555" y="183963"/>
                  </a:cubicBezTo>
                  <a:cubicBezTo>
                    <a:pt x="86079" y="229517"/>
                    <a:pt x="70071" y="284880"/>
                    <a:pt x="136804" y="298723"/>
                  </a:cubicBezTo>
                  <a:cubicBezTo>
                    <a:pt x="175348" y="300555"/>
                    <a:pt x="214557" y="296963"/>
                    <a:pt x="252677" y="291170"/>
                  </a:cubicBezTo>
                  <a:cubicBezTo>
                    <a:pt x="274125" y="286970"/>
                    <a:pt x="288372" y="264322"/>
                    <a:pt x="286021" y="2433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885;p27"/>
            <p:cNvSpPr/>
            <p:nvPr/>
          </p:nvSpPr>
          <p:spPr>
            <a:xfrm>
              <a:off x="4074613" y="8367221"/>
              <a:ext cx="390122" cy="1695428"/>
            </a:xfrm>
            <a:custGeom>
              <a:avLst/>
              <a:gdLst/>
              <a:ahLst/>
              <a:cxnLst/>
              <a:rect l="l" t="t" r="r" b="b"/>
              <a:pathLst>
                <a:path w="390122" h="1695428" extrusionOk="0">
                  <a:moveTo>
                    <a:pt x="305022" y="400780"/>
                  </a:moveTo>
                  <a:cubicBezTo>
                    <a:pt x="258935" y="281120"/>
                    <a:pt x="188725" y="64099"/>
                    <a:pt x="69450" y="5899"/>
                  </a:cubicBezTo>
                  <a:cubicBezTo>
                    <a:pt x="8470" y="-19760"/>
                    <a:pt x="-30213" y="44702"/>
                    <a:pt x="30610" y="76229"/>
                  </a:cubicBezTo>
                  <a:cubicBezTo>
                    <a:pt x="263167" y="361019"/>
                    <a:pt x="360819" y="882569"/>
                    <a:pt x="248284" y="1232853"/>
                  </a:cubicBezTo>
                  <a:cubicBezTo>
                    <a:pt x="224060" y="1308488"/>
                    <a:pt x="193843" y="1381986"/>
                    <a:pt x="155732" y="1451680"/>
                  </a:cubicBezTo>
                  <a:cubicBezTo>
                    <a:pt x="122231" y="1510322"/>
                    <a:pt x="84646" y="1566440"/>
                    <a:pt x="49864" y="1624391"/>
                  </a:cubicBezTo>
                  <a:cubicBezTo>
                    <a:pt x="36724" y="1646302"/>
                    <a:pt x="43298" y="1675517"/>
                    <a:pt x="65235" y="1689010"/>
                  </a:cubicBezTo>
                  <a:cubicBezTo>
                    <a:pt x="130641" y="1721126"/>
                    <a:pt x="154644" y="1624271"/>
                    <a:pt x="186198" y="1585164"/>
                  </a:cubicBezTo>
                  <a:cubicBezTo>
                    <a:pt x="222640" y="1528853"/>
                    <a:pt x="253928" y="1471712"/>
                    <a:pt x="282117" y="1410372"/>
                  </a:cubicBezTo>
                  <a:cubicBezTo>
                    <a:pt x="432136" y="1093806"/>
                    <a:pt x="412467" y="727302"/>
                    <a:pt x="305022" y="4007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502;p18"/>
          <p:cNvGrpSpPr/>
          <p:nvPr/>
        </p:nvGrpSpPr>
        <p:grpSpPr>
          <a:xfrm rot="-3774423">
            <a:off x="169508" y="-1558524"/>
            <a:ext cx="1011370" cy="3549063"/>
            <a:chOff x="1662895" y="5877553"/>
            <a:chExt cx="2022896" cy="7097411"/>
          </a:xfrm>
        </p:grpSpPr>
        <p:sp>
          <p:nvSpPr>
            <p:cNvPr id="103" name="Google Shape;503;p18"/>
            <p:cNvSpPr/>
            <p:nvPr/>
          </p:nvSpPr>
          <p:spPr>
            <a:xfrm>
              <a:off x="1734990" y="6275620"/>
              <a:ext cx="605459" cy="179148"/>
            </a:xfrm>
            <a:custGeom>
              <a:avLst/>
              <a:gdLst/>
              <a:ahLst/>
              <a:cxnLst/>
              <a:rect l="l" t="t" r="r" b="b"/>
              <a:pathLst>
                <a:path w="605459" h="179148" extrusionOk="0">
                  <a:moveTo>
                    <a:pt x="602909" y="12898"/>
                  </a:moveTo>
                  <a:cubicBezTo>
                    <a:pt x="603731" y="16546"/>
                    <a:pt x="604637" y="20194"/>
                    <a:pt x="605459" y="23842"/>
                  </a:cubicBezTo>
                  <a:lnTo>
                    <a:pt x="605374" y="23842"/>
                  </a:lnTo>
                  <a:cubicBezTo>
                    <a:pt x="605190" y="23842"/>
                    <a:pt x="604921" y="23842"/>
                    <a:pt x="604736" y="23928"/>
                  </a:cubicBezTo>
                  <a:cubicBezTo>
                    <a:pt x="604651" y="23928"/>
                    <a:pt x="604552" y="23928"/>
                    <a:pt x="604467" y="23928"/>
                  </a:cubicBezTo>
                  <a:cubicBezTo>
                    <a:pt x="604099" y="23928"/>
                    <a:pt x="603745" y="23928"/>
                    <a:pt x="603376" y="24013"/>
                  </a:cubicBezTo>
                  <a:cubicBezTo>
                    <a:pt x="597369" y="24467"/>
                    <a:pt x="591277" y="25021"/>
                    <a:pt x="585185" y="25659"/>
                  </a:cubicBezTo>
                  <a:cubicBezTo>
                    <a:pt x="585001" y="25659"/>
                    <a:pt x="584817" y="25659"/>
                    <a:pt x="584632" y="25659"/>
                  </a:cubicBezTo>
                  <a:cubicBezTo>
                    <a:pt x="584179" y="25745"/>
                    <a:pt x="583627" y="25745"/>
                    <a:pt x="583173" y="25844"/>
                  </a:cubicBezTo>
                  <a:cubicBezTo>
                    <a:pt x="582266" y="25929"/>
                    <a:pt x="581445" y="26029"/>
                    <a:pt x="580538" y="26114"/>
                  </a:cubicBezTo>
                  <a:cubicBezTo>
                    <a:pt x="575168" y="25475"/>
                    <a:pt x="569714" y="24935"/>
                    <a:pt x="564344" y="24467"/>
                  </a:cubicBezTo>
                  <a:cubicBezTo>
                    <a:pt x="556977" y="23828"/>
                    <a:pt x="549610" y="23190"/>
                    <a:pt x="542328" y="22650"/>
                  </a:cubicBezTo>
                  <a:cubicBezTo>
                    <a:pt x="541959" y="22650"/>
                    <a:pt x="541690" y="22650"/>
                    <a:pt x="541421" y="22565"/>
                  </a:cubicBezTo>
                  <a:cubicBezTo>
                    <a:pt x="534323" y="22111"/>
                    <a:pt x="527225" y="21742"/>
                    <a:pt x="520226" y="21387"/>
                  </a:cubicBezTo>
                  <a:cubicBezTo>
                    <a:pt x="505392" y="20663"/>
                    <a:pt x="490658" y="20294"/>
                    <a:pt x="475838" y="20294"/>
                  </a:cubicBezTo>
                  <a:cubicBezTo>
                    <a:pt x="463470" y="20294"/>
                    <a:pt x="451186" y="20563"/>
                    <a:pt x="438818" y="21018"/>
                  </a:cubicBezTo>
                  <a:cubicBezTo>
                    <a:pt x="426634" y="21571"/>
                    <a:pt x="414435" y="22295"/>
                    <a:pt x="402251" y="23303"/>
                  </a:cubicBezTo>
                  <a:cubicBezTo>
                    <a:pt x="389967" y="24396"/>
                    <a:pt x="377684" y="25674"/>
                    <a:pt x="365500" y="27136"/>
                  </a:cubicBezTo>
                  <a:cubicBezTo>
                    <a:pt x="347308" y="29506"/>
                    <a:pt x="329202" y="32331"/>
                    <a:pt x="311280" y="35880"/>
                  </a:cubicBezTo>
                  <a:cubicBezTo>
                    <a:pt x="299266" y="38250"/>
                    <a:pt x="287265" y="40890"/>
                    <a:pt x="275435" y="43715"/>
                  </a:cubicBezTo>
                  <a:cubicBezTo>
                    <a:pt x="263605" y="46625"/>
                    <a:pt x="251874" y="49819"/>
                    <a:pt x="240228" y="53283"/>
                  </a:cubicBezTo>
                  <a:lnTo>
                    <a:pt x="240143" y="53283"/>
                  </a:lnTo>
                  <a:cubicBezTo>
                    <a:pt x="228498" y="56831"/>
                    <a:pt x="216951" y="60579"/>
                    <a:pt x="205489" y="64582"/>
                  </a:cubicBezTo>
                  <a:cubicBezTo>
                    <a:pt x="199751" y="66583"/>
                    <a:pt x="194027" y="68684"/>
                    <a:pt x="188389" y="70870"/>
                  </a:cubicBezTo>
                  <a:cubicBezTo>
                    <a:pt x="126164" y="94661"/>
                    <a:pt x="67311" y="127380"/>
                    <a:pt x="14097" y="169936"/>
                  </a:cubicBezTo>
                  <a:cubicBezTo>
                    <a:pt x="10187" y="172846"/>
                    <a:pt x="6361" y="175954"/>
                    <a:pt x="2635" y="179148"/>
                  </a:cubicBezTo>
                  <a:cubicBezTo>
                    <a:pt x="1728" y="175500"/>
                    <a:pt x="822" y="171767"/>
                    <a:pt x="0" y="168119"/>
                  </a:cubicBezTo>
                  <a:cubicBezTo>
                    <a:pt x="14919" y="153356"/>
                    <a:pt x="31112" y="140041"/>
                    <a:pt x="47760" y="127380"/>
                  </a:cubicBezTo>
                  <a:cubicBezTo>
                    <a:pt x="200672" y="23928"/>
                    <a:pt x="396711" y="-20360"/>
                    <a:pt x="579475" y="8796"/>
                  </a:cubicBezTo>
                  <a:cubicBezTo>
                    <a:pt x="580297" y="7888"/>
                    <a:pt x="581020" y="7149"/>
                    <a:pt x="581756" y="6511"/>
                  </a:cubicBezTo>
                  <a:cubicBezTo>
                    <a:pt x="582578" y="4055"/>
                    <a:pt x="584307" y="1954"/>
                    <a:pt x="587664" y="591"/>
                  </a:cubicBezTo>
                  <a:cubicBezTo>
                    <a:pt x="596760" y="-1694"/>
                    <a:pt x="600132" y="4963"/>
                    <a:pt x="602130" y="12714"/>
                  </a:cubicBezTo>
                  <a:cubicBezTo>
                    <a:pt x="602370" y="12799"/>
                    <a:pt x="602640" y="12799"/>
                    <a:pt x="602909" y="12898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504;p18"/>
            <p:cNvSpPr/>
            <p:nvPr/>
          </p:nvSpPr>
          <p:spPr>
            <a:xfrm>
              <a:off x="2253998" y="5958417"/>
              <a:ext cx="42" cy="85"/>
            </a:xfrm>
            <a:custGeom>
              <a:avLst/>
              <a:gdLst/>
              <a:ahLst/>
              <a:cxnLst/>
              <a:rect l="l" t="t" r="r" b="b"/>
              <a:pathLst>
                <a:path w="42" h="85" extrusionOk="0">
                  <a:moveTo>
                    <a:pt x="0" y="0"/>
                  </a:moveTo>
                  <a:cubicBezTo>
                    <a:pt x="42" y="0"/>
                    <a:pt x="42" y="14"/>
                    <a:pt x="42" y="85"/>
                  </a:cubicBezTo>
                  <a:cubicBezTo>
                    <a:pt x="28" y="57"/>
                    <a:pt x="14" y="28"/>
                    <a:pt x="0" y="0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505;p18"/>
            <p:cNvSpPr/>
            <p:nvPr/>
          </p:nvSpPr>
          <p:spPr>
            <a:xfrm>
              <a:off x="1663301" y="6105433"/>
              <a:ext cx="86" cy="1007"/>
            </a:xfrm>
            <a:custGeom>
              <a:avLst/>
              <a:gdLst/>
              <a:ahLst/>
              <a:cxnLst/>
              <a:rect l="l" t="t" r="r" b="b"/>
              <a:pathLst>
                <a:path w="86" h="1007" extrusionOk="0">
                  <a:moveTo>
                    <a:pt x="0" y="0"/>
                  </a:moveTo>
                  <a:cubicBezTo>
                    <a:pt x="85" y="369"/>
                    <a:pt x="85" y="724"/>
                    <a:pt x="85" y="1008"/>
                  </a:cubicBezTo>
                  <a:cubicBezTo>
                    <a:pt x="99" y="724"/>
                    <a:pt x="0" y="369"/>
                    <a:pt x="0" y="0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506;p18"/>
            <p:cNvSpPr/>
            <p:nvPr/>
          </p:nvSpPr>
          <p:spPr>
            <a:xfrm>
              <a:off x="3128616" y="12014599"/>
              <a:ext cx="557175" cy="627255"/>
            </a:xfrm>
            <a:custGeom>
              <a:avLst/>
              <a:gdLst/>
              <a:ahLst/>
              <a:cxnLst/>
              <a:rect l="l" t="t" r="r" b="b"/>
              <a:pathLst>
                <a:path w="557175" h="627255" extrusionOk="0">
                  <a:moveTo>
                    <a:pt x="557175" y="97334"/>
                  </a:moveTo>
                  <a:cubicBezTo>
                    <a:pt x="557175" y="99250"/>
                    <a:pt x="557090" y="101167"/>
                    <a:pt x="557090" y="103083"/>
                  </a:cubicBezTo>
                  <a:cubicBezTo>
                    <a:pt x="555362" y="115844"/>
                    <a:pt x="554002" y="128506"/>
                    <a:pt x="553364" y="141182"/>
                  </a:cubicBezTo>
                  <a:cubicBezTo>
                    <a:pt x="541718" y="283272"/>
                    <a:pt x="530072" y="425178"/>
                    <a:pt x="518157" y="567098"/>
                  </a:cubicBezTo>
                  <a:cubicBezTo>
                    <a:pt x="435007" y="578212"/>
                    <a:pt x="350780" y="592705"/>
                    <a:pt x="276087" y="627255"/>
                  </a:cubicBezTo>
                  <a:cubicBezTo>
                    <a:pt x="182566" y="468217"/>
                    <a:pt x="85148" y="311264"/>
                    <a:pt x="0" y="148109"/>
                  </a:cubicBezTo>
                  <a:cubicBezTo>
                    <a:pt x="24199" y="115574"/>
                    <a:pt x="47306" y="82671"/>
                    <a:pt x="73318" y="50590"/>
                  </a:cubicBezTo>
                  <a:cubicBezTo>
                    <a:pt x="149101" y="89782"/>
                    <a:pt x="174929" y="166804"/>
                    <a:pt x="212956" y="35828"/>
                  </a:cubicBezTo>
                  <a:cubicBezTo>
                    <a:pt x="259808" y="47581"/>
                    <a:pt x="300470" y="78483"/>
                    <a:pt x="348130" y="84772"/>
                  </a:cubicBezTo>
                  <a:cubicBezTo>
                    <a:pt x="378789" y="76028"/>
                    <a:pt x="382515" y="37190"/>
                    <a:pt x="391611" y="11214"/>
                  </a:cubicBezTo>
                  <a:cubicBezTo>
                    <a:pt x="450280" y="49852"/>
                    <a:pt x="490488" y="92238"/>
                    <a:pt x="526785" y="0"/>
                  </a:cubicBezTo>
                  <a:cubicBezTo>
                    <a:pt x="537071" y="5465"/>
                    <a:pt x="547159" y="11399"/>
                    <a:pt x="556892" y="17772"/>
                  </a:cubicBezTo>
                  <a:cubicBezTo>
                    <a:pt x="556453" y="44288"/>
                    <a:pt x="557005" y="70804"/>
                    <a:pt x="557175" y="97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507;p18"/>
            <p:cNvSpPr/>
            <p:nvPr/>
          </p:nvSpPr>
          <p:spPr>
            <a:xfrm>
              <a:off x="1901348" y="7002199"/>
              <a:ext cx="1784357" cy="5160495"/>
            </a:xfrm>
            <a:custGeom>
              <a:avLst/>
              <a:gdLst/>
              <a:ahLst/>
              <a:cxnLst/>
              <a:rect l="l" t="t" r="r" b="b"/>
              <a:pathLst>
                <a:path w="1784357" h="5160495" extrusionOk="0">
                  <a:moveTo>
                    <a:pt x="1783990" y="5017497"/>
                  </a:moveTo>
                  <a:cubicBezTo>
                    <a:pt x="1784075" y="5018221"/>
                    <a:pt x="1784259" y="5018959"/>
                    <a:pt x="1784358" y="5019683"/>
                  </a:cubicBezTo>
                  <a:cubicBezTo>
                    <a:pt x="1784273" y="5023146"/>
                    <a:pt x="1784174" y="5026695"/>
                    <a:pt x="1784174" y="5030159"/>
                  </a:cubicBezTo>
                  <a:cubicBezTo>
                    <a:pt x="1774441" y="5023785"/>
                    <a:pt x="1764339" y="5017852"/>
                    <a:pt x="1754067" y="5012386"/>
                  </a:cubicBezTo>
                  <a:cubicBezTo>
                    <a:pt x="1717770" y="5104625"/>
                    <a:pt x="1677562" y="5062239"/>
                    <a:pt x="1618893" y="5023600"/>
                  </a:cubicBezTo>
                  <a:cubicBezTo>
                    <a:pt x="1609797" y="5049577"/>
                    <a:pt x="1606071" y="5088400"/>
                    <a:pt x="1575412" y="5097158"/>
                  </a:cubicBezTo>
                  <a:cubicBezTo>
                    <a:pt x="1527737" y="5090870"/>
                    <a:pt x="1487076" y="5059968"/>
                    <a:pt x="1440237" y="5048214"/>
                  </a:cubicBezTo>
                  <a:cubicBezTo>
                    <a:pt x="1402211" y="5179190"/>
                    <a:pt x="1376383" y="5102169"/>
                    <a:pt x="1300600" y="5062977"/>
                  </a:cubicBezTo>
                  <a:cubicBezTo>
                    <a:pt x="1274588" y="5095057"/>
                    <a:pt x="1251480" y="5127961"/>
                    <a:pt x="1227282" y="5160496"/>
                  </a:cubicBezTo>
                  <a:cubicBezTo>
                    <a:pt x="1224831" y="5155854"/>
                    <a:pt x="1222366" y="5151198"/>
                    <a:pt x="1220000" y="5146556"/>
                  </a:cubicBezTo>
                  <a:cubicBezTo>
                    <a:pt x="1215452" y="5137713"/>
                    <a:pt x="1210904" y="5128969"/>
                    <a:pt x="1206441" y="5120126"/>
                  </a:cubicBezTo>
                  <a:cubicBezTo>
                    <a:pt x="1206356" y="5119756"/>
                    <a:pt x="1206257" y="5119302"/>
                    <a:pt x="1206172" y="5118947"/>
                  </a:cubicBezTo>
                  <a:cubicBezTo>
                    <a:pt x="1205265" y="5114845"/>
                    <a:pt x="1204259" y="5110927"/>
                    <a:pt x="1203268" y="5107009"/>
                  </a:cubicBezTo>
                  <a:cubicBezTo>
                    <a:pt x="1202361" y="5100168"/>
                    <a:pt x="1200363" y="5093425"/>
                    <a:pt x="1198720" y="5086782"/>
                  </a:cubicBezTo>
                  <a:cubicBezTo>
                    <a:pt x="1197175" y="5080579"/>
                    <a:pt x="1195716" y="5074390"/>
                    <a:pt x="1194172" y="5068186"/>
                  </a:cubicBezTo>
                  <a:cubicBezTo>
                    <a:pt x="1190715" y="5054602"/>
                    <a:pt x="1187711" y="5040748"/>
                    <a:pt x="1183433" y="5027447"/>
                  </a:cubicBezTo>
                  <a:cubicBezTo>
                    <a:pt x="1183433" y="5027447"/>
                    <a:pt x="1183348" y="5027447"/>
                    <a:pt x="1183248" y="5027533"/>
                  </a:cubicBezTo>
                  <a:cubicBezTo>
                    <a:pt x="1183064" y="5027078"/>
                    <a:pt x="1182979" y="5026709"/>
                    <a:pt x="1182795" y="5026354"/>
                  </a:cubicBezTo>
                  <a:cubicBezTo>
                    <a:pt x="1177695" y="5006851"/>
                    <a:pt x="1172609" y="4987347"/>
                    <a:pt x="1167607" y="4967843"/>
                  </a:cubicBezTo>
                  <a:cubicBezTo>
                    <a:pt x="1151414" y="4903952"/>
                    <a:pt x="1135588" y="4840061"/>
                    <a:pt x="1119933" y="4776071"/>
                  </a:cubicBezTo>
                  <a:cubicBezTo>
                    <a:pt x="1090180" y="4654663"/>
                    <a:pt x="1061080" y="4533084"/>
                    <a:pt x="1031781" y="4411590"/>
                  </a:cubicBezTo>
                  <a:cubicBezTo>
                    <a:pt x="971200" y="4160314"/>
                    <a:pt x="910604" y="3908937"/>
                    <a:pt x="850023" y="3657660"/>
                  </a:cubicBezTo>
                  <a:cubicBezTo>
                    <a:pt x="788889" y="3404368"/>
                    <a:pt x="727854" y="3150990"/>
                    <a:pt x="666805" y="2897712"/>
                  </a:cubicBezTo>
                  <a:cubicBezTo>
                    <a:pt x="604680" y="2640317"/>
                    <a:pt x="542724" y="2382936"/>
                    <a:pt x="480584" y="2125456"/>
                  </a:cubicBezTo>
                  <a:cubicBezTo>
                    <a:pt x="420995" y="1878636"/>
                    <a:pt x="361604" y="1631831"/>
                    <a:pt x="302099" y="1384912"/>
                  </a:cubicBezTo>
                  <a:cubicBezTo>
                    <a:pt x="239789" y="1126523"/>
                    <a:pt x="177380" y="868220"/>
                    <a:pt x="115255" y="609831"/>
                  </a:cubicBezTo>
                  <a:cubicBezTo>
                    <a:pt x="76860" y="450509"/>
                    <a:pt x="38480" y="291016"/>
                    <a:pt x="0" y="131693"/>
                  </a:cubicBezTo>
                  <a:cubicBezTo>
                    <a:pt x="176941" y="16672"/>
                    <a:pt x="396074" y="-12498"/>
                    <a:pt x="605941" y="4450"/>
                  </a:cubicBezTo>
                  <a:cubicBezTo>
                    <a:pt x="647240" y="179714"/>
                    <a:pt x="688539" y="354807"/>
                    <a:pt x="729937" y="530071"/>
                  </a:cubicBezTo>
                  <a:cubicBezTo>
                    <a:pt x="789711" y="783448"/>
                    <a:pt x="849201" y="1036911"/>
                    <a:pt x="909145" y="1290289"/>
                  </a:cubicBezTo>
                  <a:cubicBezTo>
                    <a:pt x="971370" y="1553333"/>
                    <a:pt x="1033042" y="1816463"/>
                    <a:pt x="1094998" y="2079593"/>
                  </a:cubicBezTo>
                  <a:cubicBezTo>
                    <a:pt x="1155395" y="2336434"/>
                    <a:pt x="1215438" y="2593460"/>
                    <a:pt x="1276033" y="2850301"/>
                  </a:cubicBezTo>
                  <a:cubicBezTo>
                    <a:pt x="1337351" y="3110421"/>
                    <a:pt x="1398839" y="3370357"/>
                    <a:pt x="1459888" y="3630491"/>
                  </a:cubicBezTo>
                  <a:cubicBezTo>
                    <a:pt x="1490363" y="3760644"/>
                    <a:pt x="1520838" y="3890796"/>
                    <a:pt x="1551398" y="4020863"/>
                  </a:cubicBezTo>
                  <a:cubicBezTo>
                    <a:pt x="1580966" y="4147183"/>
                    <a:pt x="1611072" y="4273418"/>
                    <a:pt x="1640909" y="4399653"/>
                  </a:cubicBezTo>
                  <a:cubicBezTo>
                    <a:pt x="1667375" y="4511125"/>
                    <a:pt x="1693854" y="4622582"/>
                    <a:pt x="1720051" y="4734154"/>
                  </a:cubicBezTo>
                  <a:cubicBezTo>
                    <a:pt x="1733326" y="4790848"/>
                    <a:pt x="1746700" y="4847542"/>
                    <a:pt x="1759890" y="4904321"/>
                  </a:cubicBezTo>
                  <a:cubicBezTo>
                    <a:pt x="1764991" y="4926196"/>
                    <a:pt x="1769992" y="4947985"/>
                    <a:pt x="1774894" y="4969859"/>
                  </a:cubicBezTo>
                  <a:cubicBezTo>
                    <a:pt x="1775347" y="4972045"/>
                    <a:pt x="1775801" y="4974231"/>
                    <a:pt x="1776169" y="4976417"/>
                  </a:cubicBezTo>
                  <a:cubicBezTo>
                    <a:pt x="1776891" y="4979881"/>
                    <a:pt x="1777529" y="4983259"/>
                    <a:pt x="1778167" y="4986623"/>
                  </a:cubicBezTo>
                  <a:cubicBezTo>
                    <a:pt x="1780079" y="4996900"/>
                    <a:pt x="1782077" y="5007191"/>
                    <a:pt x="1783990" y="5017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508;p18"/>
            <p:cNvSpPr/>
            <p:nvPr/>
          </p:nvSpPr>
          <p:spPr>
            <a:xfrm>
              <a:off x="1737597" y="6295931"/>
              <a:ext cx="753016" cy="809045"/>
            </a:xfrm>
            <a:custGeom>
              <a:avLst/>
              <a:gdLst/>
              <a:ahLst/>
              <a:cxnLst/>
              <a:rect l="l" t="t" r="r" b="b"/>
              <a:pathLst>
                <a:path w="753016" h="809045" extrusionOk="0">
                  <a:moveTo>
                    <a:pt x="753016" y="639559"/>
                  </a:moveTo>
                  <a:cubicBezTo>
                    <a:pt x="673818" y="618977"/>
                    <a:pt x="590937" y="615854"/>
                    <a:pt x="510039" y="635017"/>
                  </a:cubicBezTo>
                  <a:cubicBezTo>
                    <a:pt x="384938" y="656167"/>
                    <a:pt x="235185" y="703294"/>
                    <a:pt x="156695" y="809045"/>
                  </a:cubicBezTo>
                  <a:cubicBezTo>
                    <a:pt x="152587" y="791728"/>
                    <a:pt x="148336" y="774410"/>
                    <a:pt x="144228" y="757092"/>
                  </a:cubicBezTo>
                  <a:cubicBezTo>
                    <a:pt x="142103" y="748008"/>
                    <a:pt x="139836" y="739207"/>
                    <a:pt x="137711" y="730122"/>
                  </a:cubicBezTo>
                  <a:cubicBezTo>
                    <a:pt x="134310" y="716211"/>
                    <a:pt x="131052" y="702442"/>
                    <a:pt x="127651" y="688673"/>
                  </a:cubicBezTo>
                  <a:cubicBezTo>
                    <a:pt x="117734" y="647224"/>
                    <a:pt x="107675" y="605775"/>
                    <a:pt x="97758" y="564185"/>
                  </a:cubicBezTo>
                  <a:cubicBezTo>
                    <a:pt x="68997" y="445374"/>
                    <a:pt x="40378" y="326563"/>
                    <a:pt x="11759" y="207752"/>
                  </a:cubicBezTo>
                  <a:cubicBezTo>
                    <a:pt x="11618" y="207185"/>
                    <a:pt x="11476" y="206617"/>
                    <a:pt x="11334" y="206049"/>
                  </a:cubicBezTo>
                  <a:cubicBezTo>
                    <a:pt x="8076" y="192848"/>
                    <a:pt x="4959" y="179647"/>
                    <a:pt x="1842" y="166445"/>
                  </a:cubicBezTo>
                  <a:cubicBezTo>
                    <a:pt x="1133" y="163890"/>
                    <a:pt x="567" y="161335"/>
                    <a:pt x="0" y="158780"/>
                  </a:cubicBezTo>
                  <a:cubicBezTo>
                    <a:pt x="3684" y="155657"/>
                    <a:pt x="7509" y="152534"/>
                    <a:pt x="11476" y="149696"/>
                  </a:cubicBezTo>
                  <a:cubicBezTo>
                    <a:pt x="170155" y="22652"/>
                    <a:pt x="378137" y="-16100"/>
                    <a:pt x="577903" y="5760"/>
                  </a:cubicBezTo>
                  <a:cubicBezTo>
                    <a:pt x="586687" y="6754"/>
                    <a:pt x="595329" y="7747"/>
                    <a:pt x="604113" y="9025"/>
                  </a:cubicBezTo>
                  <a:cubicBezTo>
                    <a:pt x="607088" y="21374"/>
                    <a:pt x="610064" y="33724"/>
                    <a:pt x="612897" y="46215"/>
                  </a:cubicBezTo>
                  <a:cubicBezTo>
                    <a:pt x="613464" y="48486"/>
                    <a:pt x="614031" y="50758"/>
                    <a:pt x="614597" y="53029"/>
                  </a:cubicBezTo>
                  <a:cubicBezTo>
                    <a:pt x="645058" y="182202"/>
                    <a:pt x="675377" y="311233"/>
                    <a:pt x="705979" y="440406"/>
                  </a:cubicBezTo>
                  <a:cubicBezTo>
                    <a:pt x="713063" y="470783"/>
                    <a:pt x="720289" y="501159"/>
                    <a:pt x="727373" y="531536"/>
                  </a:cubicBezTo>
                  <a:cubicBezTo>
                    <a:pt x="730631" y="545163"/>
                    <a:pt x="733890" y="558649"/>
                    <a:pt x="737007" y="572276"/>
                  </a:cubicBezTo>
                  <a:cubicBezTo>
                    <a:pt x="738707" y="579515"/>
                    <a:pt x="740549" y="586896"/>
                    <a:pt x="742249" y="594278"/>
                  </a:cubicBezTo>
                  <a:cubicBezTo>
                    <a:pt x="745791" y="609324"/>
                    <a:pt x="749333" y="624513"/>
                    <a:pt x="753016" y="639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509;p18"/>
            <p:cNvSpPr/>
            <p:nvPr/>
          </p:nvSpPr>
          <p:spPr>
            <a:xfrm>
              <a:off x="3404703" y="12581683"/>
              <a:ext cx="242070" cy="393281"/>
            </a:xfrm>
            <a:custGeom>
              <a:avLst/>
              <a:gdLst/>
              <a:ahLst/>
              <a:cxnLst/>
              <a:rect l="l" t="t" r="r" b="b"/>
              <a:pathLst>
                <a:path w="242070" h="393281" extrusionOk="0">
                  <a:moveTo>
                    <a:pt x="242070" y="0"/>
                  </a:moveTo>
                  <a:cubicBezTo>
                    <a:pt x="241249" y="9482"/>
                    <a:pt x="240427" y="18964"/>
                    <a:pt x="239619" y="28347"/>
                  </a:cubicBezTo>
                  <a:cubicBezTo>
                    <a:pt x="235340" y="79576"/>
                    <a:pt x="230977" y="130706"/>
                    <a:pt x="226613" y="181836"/>
                  </a:cubicBezTo>
                  <a:cubicBezTo>
                    <a:pt x="222887" y="231958"/>
                    <a:pt x="219784" y="282094"/>
                    <a:pt x="215789" y="332130"/>
                  </a:cubicBezTo>
                  <a:cubicBezTo>
                    <a:pt x="211879" y="352997"/>
                    <a:pt x="219884" y="393282"/>
                    <a:pt x="189777" y="393282"/>
                  </a:cubicBezTo>
                  <a:cubicBezTo>
                    <a:pt x="189324" y="393282"/>
                    <a:pt x="188771" y="393282"/>
                    <a:pt x="188318" y="393282"/>
                  </a:cubicBezTo>
                  <a:cubicBezTo>
                    <a:pt x="175850" y="390542"/>
                    <a:pt x="171217" y="381159"/>
                    <a:pt x="170211" y="368952"/>
                  </a:cubicBezTo>
                  <a:cubicBezTo>
                    <a:pt x="121998" y="272072"/>
                    <a:pt x="68869" y="177733"/>
                    <a:pt x="14196" y="84218"/>
                  </a:cubicBezTo>
                  <a:cubicBezTo>
                    <a:pt x="9464" y="76198"/>
                    <a:pt x="4732" y="68177"/>
                    <a:pt x="0" y="60158"/>
                  </a:cubicBezTo>
                  <a:cubicBezTo>
                    <a:pt x="74678" y="25607"/>
                    <a:pt x="158920" y="11114"/>
                    <a:pt x="24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510;p18"/>
            <p:cNvSpPr/>
            <p:nvPr/>
          </p:nvSpPr>
          <p:spPr>
            <a:xfrm>
              <a:off x="2332641" y="7079227"/>
              <a:ext cx="1199865" cy="4831181"/>
            </a:xfrm>
            <a:custGeom>
              <a:avLst/>
              <a:gdLst/>
              <a:ahLst/>
              <a:cxnLst/>
              <a:rect l="l" t="t" r="r" b="b"/>
              <a:pathLst>
                <a:path w="1199865" h="4831181" extrusionOk="0">
                  <a:moveTo>
                    <a:pt x="1199515" y="4814503"/>
                  </a:moveTo>
                  <a:cubicBezTo>
                    <a:pt x="1201328" y="4821884"/>
                    <a:pt x="1195874" y="4829450"/>
                    <a:pt x="1188691" y="4830912"/>
                  </a:cubicBezTo>
                  <a:cubicBezTo>
                    <a:pt x="1187784" y="4831097"/>
                    <a:pt x="1186877" y="4831182"/>
                    <a:pt x="1185957" y="4831182"/>
                  </a:cubicBezTo>
                  <a:cubicBezTo>
                    <a:pt x="1179411" y="4831182"/>
                    <a:pt x="1173857" y="4826441"/>
                    <a:pt x="1172313" y="4819968"/>
                  </a:cubicBezTo>
                  <a:cubicBezTo>
                    <a:pt x="1121734" y="4613078"/>
                    <a:pt x="1071155" y="4406174"/>
                    <a:pt x="1020576" y="4199285"/>
                  </a:cubicBezTo>
                  <a:cubicBezTo>
                    <a:pt x="968085" y="3984091"/>
                    <a:pt x="915508" y="3768997"/>
                    <a:pt x="862932" y="3553803"/>
                  </a:cubicBezTo>
                  <a:cubicBezTo>
                    <a:pt x="812438" y="3346999"/>
                    <a:pt x="761859" y="3140194"/>
                    <a:pt x="711379" y="2933305"/>
                  </a:cubicBezTo>
                  <a:cubicBezTo>
                    <a:pt x="664257" y="2740439"/>
                    <a:pt x="617135" y="2547588"/>
                    <a:pt x="570013" y="2354723"/>
                  </a:cubicBezTo>
                  <a:cubicBezTo>
                    <a:pt x="520440" y="2151936"/>
                    <a:pt x="470853" y="1949134"/>
                    <a:pt x="421365" y="1746248"/>
                  </a:cubicBezTo>
                  <a:cubicBezTo>
                    <a:pt x="368874" y="1531239"/>
                    <a:pt x="316297" y="1316144"/>
                    <a:pt x="263721" y="1101135"/>
                  </a:cubicBezTo>
                  <a:cubicBezTo>
                    <a:pt x="211867" y="888497"/>
                    <a:pt x="159928" y="675773"/>
                    <a:pt x="108074" y="463035"/>
                  </a:cubicBezTo>
                  <a:cubicBezTo>
                    <a:pt x="90520" y="391124"/>
                    <a:pt x="72966" y="319213"/>
                    <a:pt x="55497" y="247203"/>
                  </a:cubicBezTo>
                  <a:cubicBezTo>
                    <a:pt x="45041" y="204178"/>
                    <a:pt x="34571" y="161068"/>
                    <a:pt x="24200" y="117959"/>
                  </a:cubicBezTo>
                  <a:cubicBezTo>
                    <a:pt x="19383" y="98001"/>
                    <a:pt x="14552" y="78043"/>
                    <a:pt x="9834" y="58071"/>
                  </a:cubicBezTo>
                  <a:cubicBezTo>
                    <a:pt x="7738" y="49043"/>
                    <a:pt x="5655" y="40029"/>
                    <a:pt x="3558" y="31001"/>
                  </a:cubicBezTo>
                  <a:cubicBezTo>
                    <a:pt x="2283" y="25352"/>
                    <a:pt x="654" y="19518"/>
                    <a:pt x="186" y="13769"/>
                  </a:cubicBezTo>
                  <a:cubicBezTo>
                    <a:pt x="-990" y="7566"/>
                    <a:pt x="3558" y="1377"/>
                    <a:pt x="9551" y="284"/>
                  </a:cubicBezTo>
                  <a:cubicBezTo>
                    <a:pt x="15289" y="-994"/>
                    <a:pt x="20559" y="2200"/>
                    <a:pt x="22557" y="6756"/>
                  </a:cubicBezTo>
                  <a:cubicBezTo>
                    <a:pt x="25830" y="14138"/>
                    <a:pt x="27473" y="22427"/>
                    <a:pt x="29471" y="30178"/>
                  </a:cubicBezTo>
                  <a:cubicBezTo>
                    <a:pt x="32928" y="43663"/>
                    <a:pt x="36300" y="57247"/>
                    <a:pt x="39757" y="70733"/>
                  </a:cubicBezTo>
                  <a:cubicBezTo>
                    <a:pt x="46486" y="97802"/>
                    <a:pt x="53131" y="124957"/>
                    <a:pt x="59861" y="152026"/>
                  </a:cubicBezTo>
                  <a:cubicBezTo>
                    <a:pt x="70954" y="196868"/>
                    <a:pt x="81962" y="241809"/>
                    <a:pt x="92971" y="286735"/>
                  </a:cubicBezTo>
                  <a:cubicBezTo>
                    <a:pt x="120173" y="397654"/>
                    <a:pt x="147375" y="508572"/>
                    <a:pt x="174478" y="619590"/>
                  </a:cubicBezTo>
                  <a:cubicBezTo>
                    <a:pt x="221968" y="813633"/>
                    <a:pt x="269359" y="1007762"/>
                    <a:pt x="316850" y="1201819"/>
                  </a:cubicBezTo>
                  <a:cubicBezTo>
                    <a:pt x="366338" y="1403982"/>
                    <a:pt x="415726" y="1606130"/>
                    <a:pt x="465129" y="1808378"/>
                  </a:cubicBezTo>
                  <a:cubicBezTo>
                    <a:pt x="518343" y="2026397"/>
                    <a:pt x="571473" y="2244500"/>
                    <a:pt x="624871" y="2462420"/>
                  </a:cubicBezTo>
                  <a:cubicBezTo>
                    <a:pt x="677901" y="2678706"/>
                    <a:pt x="730661" y="2895078"/>
                    <a:pt x="783521" y="3111450"/>
                  </a:cubicBezTo>
                  <a:cubicBezTo>
                    <a:pt x="833194" y="3315160"/>
                    <a:pt x="883036" y="3518856"/>
                    <a:pt x="932807" y="3722565"/>
                  </a:cubicBezTo>
                  <a:cubicBezTo>
                    <a:pt x="981657" y="3922528"/>
                    <a:pt x="1030508" y="4122505"/>
                    <a:pt x="1079358" y="4322467"/>
                  </a:cubicBezTo>
                  <a:cubicBezTo>
                    <a:pt x="1119453" y="4486475"/>
                    <a:pt x="1159477" y="4650539"/>
                    <a:pt x="1199515" y="48145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511;p18"/>
            <p:cNvSpPr/>
            <p:nvPr/>
          </p:nvSpPr>
          <p:spPr>
            <a:xfrm>
              <a:off x="2091383" y="7150486"/>
              <a:ext cx="1190039" cy="4830599"/>
            </a:xfrm>
            <a:custGeom>
              <a:avLst/>
              <a:gdLst/>
              <a:ahLst/>
              <a:cxnLst/>
              <a:rect l="l" t="t" r="r" b="b"/>
              <a:pathLst>
                <a:path w="1190039" h="4830599" extrusionOk="0">
                  <a:moveTo>
                    <a:pt x="1162589" y="4819883"/>
                  </a:moveTo>
                  <a:cubicBezTo>
                    <a:pt x="1135486" y="4708056"/>
                    <a:pt x="1108368" y="4596129"/>
                    <a:pt x="1081266" y="4484288"/>
                  </a:cubicBezTo>
                  <a:cubicBezTo>
                    <a:pt x="1056699" y="4383306"/>
                    <a:pt x="1032047" y="4282310"/>
                    <a:pt x="1007763" y="4181243"/>
                  </a:cubicBezTo>
                  <a:cubicBezTo>
                    <a:pt x="983834" y="4081624"/>
                    <a:pt x="959366" y="3982089"/>
                    <a:pt x="935352" y="3882470"/>
                  </a:cubicBezTo>
                  <a:cubicBezTo>
                    <a:pt x="909425" y="3775370"/>
                    <a:pt x="883413" y="3668369"/>
                    <a:pt x="857486" y="3561284"/>
                  </a:cubicBezTo>
                  <a:cubicBezTo>
                    <a:pt x="806539" y="3351200"/>
                    <a:pt x="755606" y="3141117"/>
                    <a:pt x="704658" y="2931033"/>
                  </a:cubicBezTo>
                  <a:cubicBezTo>
                    <a:pt x="656445" y="2732348"/>
                    <a:pt x="608233" y="2533649"/>
                    <a:pt x="560105" y="2335049"/>
                  </a:cubicBezTo>
                  <a:cubicBezTo>
                    <a:pt x="509342" y="2125505"/>
                    <a:pt x="458494" y="1915975"/>
                    <a:pt x="407730" y="1706431"/>
                  </a:cubicBezTo>
                  <a:cubicBezTo>
                    <a:pt x="356429" y="1494616"/>
                    <a:pt x="305028" y="1282886"/>
                    <a:pt x="253713" y="1071170"/>
                  </a:cubicBezTo>
                  <a:cubicBezTo>
                    <a:pt x="204409" y="867914"/>
                    <a:pt x="155190" y="664673"/>
                    <a:pt x="106071" y="461332"/>
                  </a:cubicBezTo>
                  <a:cubicBezTo>
                    <a:pt x="87511" y="384765"/>
                    <a:pt x="68951" y="308127"/>
                    <a:pt x="50576" y="231475"/>
                  </a:cubicBezTo>
                  <a:cubicBezTo>
                    <a:pt x="40120" y="187911"/>
                    <a:pt x="29650" y="144247"/>
                    <a:pt x="19279" y="100683"/>
                  </a:cubicBezTo>
                  <a:cubicBezTo>
                    <a:pt x="14646" y="81449"/>
                    <a:pt x="10183" y="62215"/>
                    <a:pt x="5720" y="42996"/>
                  </a:cubicBezTo>
                  <a:cubicBezTo>
                    <a:pt x="4998" y="39802"/>
                    <a:pt x="4261" y="36523"/>
                    <a:pt x="3539" y="33329"/>
                  </a:cubicBezTo>
                  <a:cubicBezTo>
                    <a:pt x="2632" y="28957"/>
                    <a:pt x="1442" y="24585"/>
                    <a:pt x="804" y="20114"/>
                  </a:cubicBezTo>
                  <a:cubicBezTo>
                    <a:pt x="82" y="15003"/>
                    <a:pt x="-1009" y="9638"/>
                    <a:pt x="1980" y="4982"/>
                  </a:cubicBezTo>
                  <a:cubicBezTo>
                    <a:pt x="4984" y="241"/>
                    <a:pt x="10892" y="-1491"/>
                    <a:pt x="15808" y="1433"/>
                  </a:cubicBezTo>
                  <a:cubicBezTo>
                    <a:pt x="21362" y="4528"/>
                    <a:pt x="23175" y="11270"/>
                    <a:pt x="24819" y="17019"/>
                  </a:cubicBezTo>
                  <a:cubicBezTo>
                    <a:pt x="28190" y="29780"/>
                    <a:pt x="31548" y="42442"/>
                    <a:pt x="34736" y="55203"/>
                  </a:cubicBezTo>
                  <a:cubicBezTo>
                    <a:pt x="41650" y="82542"/>
                    <a:pt x="48380" y="109981"/>
                    <a:pt x="55109" y="137420"/>
                  </a:cubicBezTo>
                  <a:cubicBezTo>
                    <a:pt x="66118" y="181892"/>
                    <a:pt x="76942" y="226279"/>
                    <a:pt x="87766" y="270766"/>
                  </a:cubicBezTo>
                  <a:cubicBezTo>
                    <a:pt x="112234" y="371109"/>
                    <a:pt x="136616" y="471467"/>
                    <a:pt x="160999" y="571909"/>
                  </a:cubicBezTo>
                  <a:cubicBezTo>
                    <a:pt x="211578" y="779892"/>
                    <a:pt x="262072" y="987974"/>
                    <a:pt x="312466" y="1196056"/>
                  </a:cubicBezTo>
                  <a:cubicBezTo>
                    <a:pt x="362861" y="1403868"/>
                    <a:pt x="413256" y="1611581"/>
                    <a:pt x="463651" y="1819379"/>
                  </a:cubicBezTo>
                  <a:cubicBezTo>
                    <a:pt x="515051" y="2031379"/>
                    <a:pt x="566537" y="2243379"/>
                    <a:pt x="617937" y="2455379"/>
                  </a:cubicBezTo>
                  <a:cubicBezTo>
                    <a:pt x="669791" y="2669649"/>
                    <a:pt x="721730" y="2884020"/>
                    <a:pt x="773769" y="3098305"/>
                  </a:cubicBezTo>
                  <a:cubicBezTo>
                    <a:pt x="798789" y="3201388"/>
                    <a:pt x="823795" y="3304556"/>
                    <a:pt x="848815" y="3407738"/>
                  </a:cubicBezTo>
                  <a:cubicBezTo>
                    <a:pt x="871200" y="3500345"/>
                    <a:pt x="893486" y="3592853"/>
                    <a:pt x="916126" y="3685361"/>
                  </a:cubicBezTo>
                  <a:cubicBezTo>
                    <a:pt x="942776" y="3794363"/>
                    <a:pt x="968986" y="3903464"/>
                    <a:pt x="995451" y="4012566"/>
                  </a:cubicBezTo>
                  <a:cubicBezTo>
                    <a:pt x="1020188" y="4114740"/>
                    <a:pt x="1045024" y="4217000"/>
                    <a:pt x="1069776" y="4319174"/>
                  </a:cubicBezTo>
                  <a:cubicBezTo>
                    <a:pt x="1109714" y="4483962"/>
                    <a:pt x="1149738" y="4648651"/>
                    <a:pt x="1189677" y="4813353"/>
                  </a:cubicBezTo>
                  <a:cubicBezTo>
                    <a:pt x="1191406" y="4820734"/>
                    <a:pt x="1186773" y="4828385"/>
                    <a:pt x="1179391" y="4830216"/>
                  </a:cubicBezTo>
                  <a:cubicBezTo>
                    <a:pt x="1178315" y="4830486"/>
                    <a:pt x="1177252" y="4830600"/>
                    <a:pt x="1176190" y="4830600"/>
                  </a:cubicBezTo>
                  <a:cubicBezTo>
                    <a:pt x="1169956" y="4830571"/>
                    <a:pt x="1164147" y="4826185"/>
                    <a:pt x="1162589" y="48198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512;p18"/>
            <p:cNvSpPr/>
            <p:nvPr/>
          </p:nvSpPr>
          <p:spPr>
            <a:xfrm>
              <a:off x="1894349" y="6918191"/>
              <a:ext cx="612939" cy="215685"/>
            </a:xfrm>
            <a:custGeom>
              <a:avLst/>
              <a:gdLst/>
              <a:ahLst/>
              <a:cxnLst/>
              <a:rect l="l" t="t" r="r" b="b"/>
              <a:pathLst>
                <a:path w="612939" h="215685" extrusionOk="0">
                  <a:moveTo>
                    <a:pt x="606111" y="59372"/>
                  </a:moveTo>
                  <a:cubicBezTo>
                    <a:pt x="608392" y="69124"/>
                    <a:pt x="610659" y="78791"/>
                    <a:pt x="612940" y="88443"/>
                  </a:cubicBezTo>
                  <a:cubicBezTo>
                    <a:pt x="403073" y="71495"/>
                    <a:pt x="183926" y="100651"/>
                    <a:pt x="6999" y="215686"/>
                  </a:cubicBezTo>
                  <a:cubicBezTo>
                    <a:pt x="4633" y="206204"/>
                    <a:pt x="2366" y="196636"/>
                    <a:pt x="85" y="187154"/>
                  </a:cubicBezTo>
                  <a:cubicBezTo>
                    <a:pt x="85" y="187069"/>
                    <a:pt x="0" y="186884"/>
                    <a:pt x="0" y="186785"/>
                  </a:cubicBezTo>
                  <a:cubicBezTo>
                    <a:pt x="78504" y="80963"/>
                    <a:pt x="228243" y="33935"/>
                    <a:pt x="353231" y="12799"/>
                  </a:cubicBezTo>
                  <a:cubicBezTo>
                    <a:pt x="434199" y="-6435"/>
                    <a:pt x="517066" y="-3241"/>
                    <a:pt x="596207" y="17356"/>
                  </a:cubicBezTo>
                  <a:cubicBezTo>
                    <a:pt x="599480" y="31380"/>
                    <a:pt x="602838" y="45334"/>
                    <a:pt x="606111" y="593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513;p18"/>
            <p:cNvSpPr/>
            <p:nvPr/>
          </p:nvSpPr>
          <p:spPr>
            <a:xfrm>
              <a:off x="1662895" y="5877553"/>
              <a:ext cx="685559" cy="610388"/>
            </a:xfrm>
            <a:custGeom>
              <a:avLst/>
              <a:gdLst/>
              <a:ahLst/>
              <a:cxnLst/>
              <a:rect l="l" t="t" r="r" b="b"/>
              <a:pathLst>
                <a:path w="685559" h="610388" extrusionOk="0">
                  <a:moveTo>
                    <a:pt x="678830" y="427375"/>
                  </a:moveTo>
                  <a:cubicBezTo>
                    <a:pt x="681111" y="436857"/>
                    <a:pt x="683378" y="446424"/>
                    <a:pt x="685559" y="455906"/>
                  </a:cubicBezTo>
                  <a:cubicBezTo>
                    <a:pt x="476698" y="409702"/>
                    <a:pt x="240904" y="464934"/>
                    <a:pt x="82707" y="610389"/>
                  </a:cubicBezTo>
                  <a:cubicBezTo>
                    <a:pt x="80525" y="601914"/>
                    <a:pt x="78528" y="593440"/>
                    <a:pt x="76516" y="584866"/>
                  </a:cubicBezTo>
                  <a:cubicBezTo>
                    <a:pt x="75878" y="582311"/>
                    <a:pt x="75241" y="579756"/>
                    <a:pt x="74702" y="577215"/>
                  </a:cubicBezTo>
                  <a:cubicBezTo>
                    <a:pt x="73796" y="573567"/>
                    <a:pt x="72889" y="569834"/>
                    <a:pt x="72067" y="566186"/>
                  </a:cubicBezTo>
                  <a:cubicBezTo>
                    <a:pt x="53692" y="490357"/>
                    <a:pt x="35401" y="414613"/>
                    <a:pt x="17210" y="338785"/>
                  </a:cubicBezTo>
                  <a:cubicBezTo>
                    <a:pt x="14659" y="322560"/>
                    <a:pt x="11656" y="306435"/>
                    <a:pt x="9120" y="290111"/>
                  </a:cubicBezTo>
                  <a:cubicBezTo>
                    <a:pt x="7476" y="279805"/>
                    <a:pt x="6215" y="269415"/>
                    <a:pt x="4572" y="259024"/>
                  </a:cubicBezTo>
                  <a:cubicBezTo>
                    <a:pt x="3028" y="249187"/>
                    <a:pt x="1568" y="239336"/>
                    <a:pt x="563" y="229399"/>
                  </a:cubicBezTo>
                  <a:cubicBezTo>
                    <a:pt x="563" y="229215"/>
                    <a:pt x="478" y="229030"/>
                    <a:pt x="478" y="228846"/>
                  </a:cubicBezTo>
                  <a:cubicBezTo>
                    <a:pt x="109" y="223835"/>
                    <a:pt x="-160" y="218909"/>
                    <a:pt x="109" y="213899"/>
                  </a:cubicBezTo>
                  <a:cubicBezTo>
                    <a:pt x="293" y="211613"/>
                    <a:pt x="378" y="209342"/>
                    <a:pt x="563" y="207057"/>
                  </a:cubicBezTo>
                  <a:lnTo>
                    <a:pt x="563" y="206972"/>
                  </a:lnTo>
                  <a:cubicBezTo>
                    <a:pt x="747" y="204601"/>
                    <a:pt x="1016" y="202330"/>
                    <a:pt x="1285" y="200044"/>
                  </a:cubicBezTo>
                  <a:cubicBezTo>
                    <a:pt x="1285" y="199959"/>
                    <a:pt x="1285" y="199775"/>
                    <a:pt x="1370" y="199675"/>
                  </a:cubicBezTo>
                  <a:cubicBezTo>
                    <a:pt x="2546" y="193117"/>
                    <a:pt x="4274" y="186999"/>
                    <a:pt x="6286" y="180711"/>
                  </a:cubicBezTo>
                  <a:cubicBezTo>
                    <a:pt x="6201" y="181265"/>
                    <a:pt x="6017" y="181804"/>
                    <a:pt x="5833" y="182443"/>
                  </a:cubicBezTo>
                  <a:cubicBezTo>
                    <a:pt x="7292" y="177702"/>
                    <a:pt x="9106" y="173145"/>
                    <a:pt x="10650" y="168504"/>
                  </a:cubicBezTo>
                  <a:cubicBezTo>
                    <a:pt x="105815" y="14490"/>
                    <a:pt x="413283" y="-51218"/>
                    <a:pt x="560387" y="45122"/>
                  </a:cubicBezTo>
                  <a:cubicBezTo>
                    <a:pt x="560756" y="45392"/>
                    <a:pt x="561025" y="45676"/>
                    <a:pt x="561294" y="45945"/>
                  </a:cubicBezTo>
                  <a:cubicBezTo>
                    <a:pt x="561747" y="46314"/>
                    <a:pt x="562300" y="46769"/>
                    <a:pt x="562753" y="47223"/>
                  </a:cubicBezTo>
                  <a:cubicBezTo>
                    <a:pt x="564113" y="48316"/>
                    <a:pt x="565488" y="49409"/>
                    <a:pt x="566763" y="50601"/>
                  </a:cubicBezTo>
                  <a:cubicBezTo>
                    <a:pt x="566848" y="50601"/>
                    <a:pt x="566848" y="50601"/>
                    <a:pt x="566848" y="50786"/>
                  </a:cubicBezTo>
                  <a:cubicBezTo>
                    <a:pt x="566933" y="50786"/>
                    <a:pt x="567032" y="50871"/>
                    <a:pt x="567117" y="50970"/>
                  </a:cubicBezTo>
                  <a:cubicBezTo>
                    <a:pt x="569030" y="52063"/>
                    <a:pt x="570843" y="53710"/>
                    <a:pt x="572387" y="55711"/>
                  </a:cubicBezTo>
                  <a:cubicBezTo>
                    <a:pt x="572472" y="55711"/>
                    <a:pt x="572472" y="55797"/>
                    <a:pt x="572572" y="55981"/>
                  </a:cubicBezTo>
                  <a:cubicBezTo>
                    <a:pt x="572656" y="55981"/>
                    <a:pt x="572656" y="55981"/>
                    <a:pt x="572656" y="56066"/>
                  </a:cubicBezTo>
                  <a:cubicBezTo>
                    <a:pt x="574300" y="57528"/>
                    <a:pt x="575844" y="59076"/>
                    <a:pt x="577289" y="60623"/>
                  </a:cubicBezTo>
                  <a:lnTo>
                    <a:pt x="577374" y="60623"/>
                  </a:lnTo>
                  <a:cubicBezTo>
                    <a:pt x="577644" y="60992"/>
                    <a:pt x="578012" y="61347"/>
                    <a:pt x="578281" y="61716"/>
                  </a:cubicBezTo>
                  <a:cubicBezTo>
                    <a:pt x="579372" y="63362"/>
                    <a:pt x="580463" y="64995"/>
                    <a:pt x="581469" y="66727"/>
                  </a:cubicBezTo>
                  <a:cubicBezTo>
                    <a:pt x="581469" y="66812"/>
                    <a:pt x="581554" y="66911"/>
                    <a:pt x="581738" y="67096"/>
                  </a:cubicBezTo>
                  <a:cubicBezTo>
                    <a:pt x="581738" y="67096"/>
                    <a:pt x="581738" y="67181"/>
                    <a:pt x="581823" y="67181"/>
                  </a:cubicBezTo>
                  <a:cubicBezTo>
                    <a:pt x="585280" y="71553"/>
                    <a:pt x="588284" y="76109"/>
                    <a:pt x="591103" y="80850"/>
                  </a:cubicBezTo>
                  <a:cubicBezTo>
                    <a:pt x="610754" y="113839"/>
                    <a:pt x="617030" y="154493"/>
                    <a:pt x="623675" y="193685"/>
                  </a:cubicBezTo>
                  <a:cubicBezTo>
                    <a:pt x="640775" y="266050"/>
                    <a:pt x="657876" y="338600"/>
                    <a:pt x="674976" y="410965"/>
                  </a:cubicBezTo>
                  <a:cubicBezTo>
                    <a:pt x="675798" y="414613"/>
                    <a:pt x="676704" y="418262"/>
                    <a:pt x="677526" y="421910"/>
                  </a:cubicBezTo>
                  <a:lnTo>
                    <a:pt x="677441" y="421910"/>
                  </a:lnTo>
                  <a:cubicBezTo>
                    <a:pt x="677710" y="423272"/>
                    <a:pt x="677994" y="424649"/>
                    <a:pt x="678164" y="426012"/>
                  </a:cubicBezTo>
                  <a:cubicBezTo>
                    <a:pt x="678249" y="426012"/>
                    <a:pt x="678249" y="426012"/>
                    <a:pt x="678164" y="426097"/>
                  </a:cubicBezTo>
                  <a:cubicBezTo>
                    <a:pt x="678348" y="426551"/>
                    <a:pt x="678532" y="426920"/>
                    <a:pt x="678617" y="427375"/>
                  </a:cubicBezTo>
                  <a:cubicBezTo>
                    <a:pt x="678745" y="427375"/>
                    <a:pt x="678745" y="427375"/>
                    <a:pt x="678830" y="4273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808;p24"/>
          <p:cNvGrpSpPr/>
          <p:nvPr/>
        </p:nvGrpSpPr>
        <p:grpSpPr>
          <a:xfrm>
            <a:off x="-120964" y="3116625"/>
            <a:ext cx="2051870" cy="3022795"/>
            <a:chOff x="15921183" y="5468233"/>
            <a:chExt cx="4103740" cy="6045589"/>
          </a:xfrm>
        </p:grpSpPr>
        <p:sp>
          <p:nvSpPr>
            <p:cNvPr id="115" name="Google Shape;809;p24"/>
            <p:cNvSpPr/>
            <p:nvPr/>
          </p:nvSpPr>
          <p:spPr>
            <a:xfrm>
              <a:off x="15978073" y="10964091"/>
              <a:ext cx="3701688" cy="543402"/>
            </a:xfrm>
            <a:custGeom>
              <a:avLst/>
              <a:gdLst/>
              <a:ahLst/>
              <a:cxnLst/>
              <a:rect l="l" t="t" r="r" b="b"/>
              <a:pathLst>
                <a:path w="3701688" h="543402" extrusionOk="0">
                  <a:moveTo>
                    <a:pt x="3701673" y="353880"/>
                  </a:moveTo>
                  <a:cubicBezTo>
                    <a:pt x="3701794" y="396017"/>
                    <a:pt x="3701238" y="438215"/>
                    <a:pt x="3699085" y="480340"/>
                  </a:cubicBezTo>
                  <a:cubicBezTo>
                    <a:pt x="3700500" y="507896"/>
                    <a:pt x="3691091" y="546527"/>
                    <a:pt x="3656320" y="543201"/>
                  </a:cubicBezTo>
                  <a:cubicBezTo>
                    <a:pt x="3632699" y="539937"/>
                    <a:pt x="3625189" y="523022"/>
                    <a:pt x="3623592" y="503035"/>
                  </a:cubicBezTo>
                  <a:cubicBezTo>
                    <a:pt x="3621802" y="503410"/>
                    <a:pt x="3619964" y="503531"/>
                    <a:pt x="3618114" y="503531"/>
                  </a:cubicBezTo>
                  <a:cubicBezTo>
                    <a:pt x="3617436" y="503531"/>
                    <a:pt x="3616759" y="503531"/>
                    <a:pt x="3616082" y="503470"/>
                  </a:cubicBezTo>
                  <a:cubicBezTo>
                    <a:pt x="3470321" y="494922"/>
                    <a:pt x="3324512" y="486494"/>
                    <a:pt x="3178691" y="477946"/>
                  </a:cubicBezTo>
                  <a:cubicBezTo>
                    <a:pt x="3020316" y="468600"/>
                    <a:pt x="2861892" y="459435"/>
                    <a:pt x="2703456" y="450209"/>
                  </a:cubicBezTo>
                  <a:cubicBezTo>
                    <a:pt x="2547730" y="441104"/>
                    <a:pt x="2392004" y="432000"/>
                    <a:pt x="2236289" y="422956"/>
                  </a:cubicBezTo>
                  <a:cubicBezTo>
                    <a:pt x="2084010" y="414033"/>
                    <a:pt x="1931730" y="405182"/>
                    <a:pt x="1779450" y="396259"/>
                  </a:cubicBezTo>
                  <a:cubicBezTo>
                    <a:pt x="1623301" y="387094"/>
                    <a:pt x="1467139" y="378110"/>
                    <a:pt x="1310989" y="368885"/>
                  </a:cubicBezTo>
                  <a:cubicBezTo>
                    <a:pt x="1154465" y="359599"/>
                    <a:pt x="997940" y="350059"/>
                    <a:pt x="841415" y="340410"/>
                  </a:cubicBezTo>
                  <a:cubicBezTo>
                    <a:pt x="686366" y="330870"/>
                    <a:pt x="531317" y="321463"/>
                    <a:pt x="376340" y="311996"/>
                  </a:cubicBezTo>
                  <a:cubicBezTo>
                    <a:pt x="315058" y="308248"/>
                    <a:pt x="253837" y="303943"/>
                    <a:pt x="192615" y="299760"/>
                  </a:cubicBezTo>
                  <a:cubicBezTo>
                    <a:pt x="162404" y="297668"/>
                    <a:pt x="132132" y="295637"/>
                    <a:pt x="101920" y="293424"/>
                  </a:cubicBezTo>
                  <a:cubicBezTo>
                    <a:pt x="86851" y="292312"/>
                    <a:pt x="71769" y="291030"/>
                    <a:pt x="56760" y="289241"/>
                  </a:cubicBezTo>
                  <a:cubicBezTo>
                    <a:pt x="43468" y="287705"/>
                    <a:pt x="28338" y="286907"/>
                    <a:pt x="16026" y="281249"/>
                  </a:cubicBezTo>
                  <a:cubicBezTo>
                    <a:pt x="6000" y="276630"/>
                    <a:pt x="-458" y="266183"/>
                    <a:pt x="25" y="255107"/>
                  </a:cubicBezTo>
                  <a:cubicBezTo>
                    <a:pt x="521" y="244467"/>
                    <a:pt x="7717" y="233948"/>
                    <a:pt x="18058" y="230563"/>
                  </a:cubicBezTo>
                  <a:cubicBezTo>
                    <a:pt x="18796" y="230321"/>
                    <a:pt x="19534" y="230128"/>
                    <a:pt x="20211" y="229946"/>
                  </a:cubicBezTo>
                  <a:cubicBezTo>
                    <a:pt x="13378" y="169539"/>
                    <a:pt x="17260" y="102010"/>
                    <a:pt x="12156" y="40249"/>
                  </a:cubicBezTo>
                  <a:cubicBezTo>
                    <a:pt x="12217" y="40249"/>
                    <a:pt x="12217" y="40310"/>
                    <a:pt x="12277" y="40310"/>
                  </a:cubicBezTo>
                  <a:cubicBezTo>
                    <a:pt x="12833" y="31701"/>
                    <a:pt x="16897" y="23213"/>
                    <a:pt x="23839" y="17796"/>
                  </a:cubicBezTo>
                  <a:cubicBezTo>
                    <a:pt x="28520" y="7277"/>
                    <a:pt x="39223" y="-99"/>
                    <a:pt x="51160" y="264"/>
                  </a:cubicBezTo>
                  <a:cubicBezTo>
                    <a:pt x="68757" y="-292"/>
                    <a:pt x="86355" y="203"/>
                    <a:pt x="103891" y="203"/>
                  </a:cubicBezTo>
                  <a:cubicBezTo>
                    <a:pt x="121610" y="203"/>
                    <a:pt x="139328" y="143"/>
                    <a:pt x="156985" y="639"/>
                  </a:cubicBezTo>
                  <a:cubicBezTo>
                    <a:pt x="195252" y="1679"/>
                    <a:pt x="233530" y="2912"/>
                    <a:pt x="271736" y="4508"/>
                  </a:cubicBezTo>
                  <a:cubicBezTo>
                    <a:pt x="351293" y="7712"/>
                    <a:pt x="430849" y="11400"/>
                    <a:pt x="510394" y="15088"/>
                  </a:cubicBezTo>
                  <a:cubicBezTo>
                    <a:pt x="662613" y="22161"/>
                    <a:pt x="814832" y="29972"/>
                    <a:pt x="967039" y="37601"/>
                  </a:cubicBezTo>
                  <a:cubicBezTo>
                    <a:pt x="1124362" y="45473"/>
                    <a:pt x="1281624" y="53344"/>
                    <a:pt x="1438887" y="61227"/>
                  </a:cubicBezTo>
                  <a:cubicBezTo>
                    <a:pt x="1594057" y="69038"/>
                    <a:pt x="1749227" y="76788"/>
                    <a:pt x="1904397" y="84539"/>
                  </a:cubicBezTo>
                  <a:cubicBezTo>
                    <a:pt x="2064792" y="92592"/>
                    <a:pt x="2225259" y="100656"/>
                    <a:pt x="2385727" y="108709"/>
                  </a:cubicBezTo>
                  <a:cubicBezTo>
                    <a:pt x="2538623" y="116338"/>
                    <a:pt x="2691580" y="124028"/>
                    <a:pt x="2844537" y="131718"/>
                  </a:cubicBezTo>
                  <a:cubicBezTo>
                    <a:pt x="2995280" y="139227"/>
                    <a:pt x="3146012" y="146784"/>
                    <a:pt x="3296755" y="154352"/>
                  </a:cubicBezTo>
                  <a:cubicBezTo>
                    <a:pt x="3402581" y="159709"/>
                    <a:pt x="3508466" y="164993"/>
                    <a:pt x="3614292" y="170289"/>
                  </a:cubicBezTo>
                  <a:cubicBezTo>
                    <a:pt x="3627825" y="171026"/>
                    <a:pt x="3639641" y="179018"/>
                    <a:pt x="3645798" y="190336"/>
                  </a:cubicBezTo>
                  <a:cubicBezTo>
                    <a:pt x="3650478" y="184737"/>
                    <a:pt x="3657118" y="180989"/>
                    <a:pt x="3666588" y="180252"/>
                  </a:cubicBezTo>
                  <a:cubicBezTo>
                    <a:pt x="3695203" y="179575"/>
                    <a:pt x="3698710" y="212051"/>
                    <a:pt x="3698831" y="234009"/>
                  </a:cubicBezTo>
                  <a:cubicBezTo>
                    <a:pt x="3700935" y="273921"/>
                    <a:pt x="3701492" y="313834"/>
                    <a:pt x="3701673" y="3538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810;p24"/>
            <p:cNvSpPr/>
            <p:nvPr/>
          </p:nvSpPr>
          <p:spPr>
            <a:xfrm>
              <a:off x="16154889" y="11037620"/>
              <a:ext cx="3471333" cy="256693"/>
            </a:xfrm>
            <a:custGeom>
              <a:avLst/>
              <a:gdLst/>
              <a:ahLst/>
              <a:cxnLst/>
              <a:rect l="l" t="t" r="r" b="b"/>
              <a:pathLst>
                <a:path w="3471333" h="256693" extrusionOk="0">
                  <a:moveTo>
                    <a:pt x="3456029" y="256664"/>
                  </a:moveTo>
                  <a:cubicBezTo>
                    <a:pt x="3302541" y="246339"/>
                    <a:pt x="3148991" y="235952"/>
                    <a:pt x="2995502" y="225578"/>
                  </a:cubicBezTo>
                  <a:cubicBezTo>
                    <a:pt x="2846439" y="215543"/>
                    <a:pt x="2697437" y="205459"/>
                    <a:pt x="2548375" y="195423"/>
                  </a:cubicBezTo>
                  <a:cubicBezTo>
                    <a:pt x="2394523" y="185037"/>
                    <a:pt x="2240732" y="174638"/>
                    <a:pt x="2086868" y="164252"/>
                  </a:cubicBezTo>
                  <a:cubicBezTo>
                    <a:pt x="1934298" y="153950"/>
                    <a:pt x="1781680" y="143588"/>
                    <a:pt x="1629110" y="133347"/>
                  </a:cubicBezTo>
                  <a:cubicBezTo>
                    <a:pt x="1476540" y="123046"/>
                    <a:pt x="1323922" y="112684"/>
                    <a:pt x="1171352" y="102382"/>
                  </a:cubicBezTo>
                  <a:cubicBezTo>
                    <a:pt x="1027575" y="92661"/>
                    <a:pt x="883798" y="82952"/>
                    <a:pt x="739960" y="73230"/>
                  </a:cubicBezTo>
                  <a:cubicBezTo>
                    <a:pt x="584814" y="62687"/>
                    <a:pt x="429607" y="52385"/>
                    <a:pt x="274534" y="41153"/>
                  </a:cubicBezTo>
                  <a:cubicBezTo>
                    <a:pt x="223424" y="37441"/>
                    <a:pt x="172313" y="33499"/>
                    <a:pt x="121202" y="29485"/>
                  </a:cubicBezTo>
                  <a:cubicBezTo>
                    <a:pt x="96385" y="27587"/>
                    <a:pt x="71567" y="25628"/>
                    <a:pt x="46762" y="23427"/>
                  </a:cubicBezTo>
                  <a:cubicBezTo>
                    <a:pt x="34414" y="22327"/>
                    <a:pt x="22005" y="21468"/>
                    <a:pt x="9741" y="19691"/>
                  </a:cubicBezTo>
                  <a:cubicBezTo>
                    <a:pt x="6004" y="19111"/>
                    <a:pt x="2654" y="17430"/>
                    <a:pt x="961" y="13936"/>
                  </a:cubicBezTo>
                  <a:cubicBezTo>
                    <a:pt x="-563" y="10889"/>
                    <a:pt x="-225" y="7262"/>
                    <a:pt x="1626" y="4481"/>
                  </a:cubicBezTo>
                  <a:cubicBezTo>
                    <a:pt x="4758" y="-186"/>
                    <a:pt x="10104" y="67"/>
                    <a:pt x="15087" y="7"/>
                  </a:cubicBezTo>
                  <a:cubicBezTo>
                    <a:pt x="24133" y="-78"/>
                    <a:pt x="33349" y="636"/>
                    <a:pt x="42384" y="1047"/>
                  </a:cubicBezTo>
                  <a:cubicBezTo>
                    <a:pt x="60586" y="1918"/>
                    <a:pt x="78775" y="2860"/>
                    <a:pt x="96965" y="3852"/>
                  </a:cubicBezTo>
                  <a:cubicBezTo>
                    <a:pt x="133478" y="5907"/>
                    <a:pt x="169979" y="7963"/>
                    <a:pt x="206479" y="10152"/>
                  </a:cubicBezTo>
                  <a:cubicBezTo>
                    <a:pt x="280352" y="14601"/>
                    <a:pt x="354211" y="19353"/>
                    <a:pt x="428072" y="24225"/>
                  </a:cubicBezTo>
                  <a:cubicBezTo>
                    <a:pt x="587825" y="34829"/>
                    <a:pt x="747579" y="45602"/>
                    <a:pt x="907333" y="56388"/>
                  </a:cubicBezTo>
                  <a:cubicBezTo>
                    <a:pt x="1049756" y="65952"/>
                    <a:pt x="1192251" y="75576"/>
                    <a:pt x="1334674" y="85200"/>
                  </a:cubicBezTo>
                  <a:cubicBezTo>
                    <a:pt x="1491537" y="95792"/>
                    <a:pt x="1648400" y="106384"/>
                    <a:pt x="1805276" y="116964"/>
                  </a:cubicBezTo>
                  <a:cubicBezTo>
                    <a:pt x="1955814" y="127096"/>
                    <a:pt x="2106412" y="137277"/>
                    <a:pt x="2256950" y="147470"/>
                  </a:cubicBezTo>
                  <a:cubicBezTo>
                    <a:pt x="2410742" y="157856"/>
                    <a:pt x="2564545" y="168194"/>
                    <a:pt x="2718336" y="178580"/>
                  </a:cubicBezTo>
                  <a:cubicBezTo>
                    <a:pt x="2865802" y="188567"/>
                    <a:pt x="3013329" y="198506"/>
                    <a:pt x="3160795" y="208493"/>
                  </a:cubicBezTo>
                  <a:cubicBezTo>
                    <a:pt x="3260029" y="215156"/>
                    <a:pt x="3359202" y="221878"/>
                    <a:pt x="3458424" y="228540"/>
                  </a:cubicBezTo>
                  <a:cubicBezTo>
                    <a:pt x="3466104" y="229096"/>
                    <a:pt x="3471958" y="236254"/>
                    <a:pt x="3471280" y="243799"/>
                  </a:cubicBezTo>
                  <a:cubicBezTo>
                    <a:pt x="3470615" y="251308"/>
                    <a:pt x="3464096" y="256870"/>
                    <a:pt x="3456707" y="256688"/>
                  </a:cubicBezTo>
                  <a:cubicBezTo>
                    <a:pt x="3456501" y="256701"/>
                    <a:pt x="3456259" y="256688"/>
                    <a:pt x="3456029" y="2566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811;p24"/>
            <p:cNvSpPr/>
            <p:nvPr/>
          </p:nvSpPr>
          <p:spPr>
            <a:xfrm>
              <a:off x="16598055" y="11149055"/>
              <a:ext cx="2787852" cy="210894"/>
            </a:xfrm>
            <a:custGeom>
              <a:avLst/>
              <a:gdLst/>
              <a:ahLst/>
              <a:cxnLst/>
              <a:rect l="l" t="t" r="r" b="b"/>
              <a:pathLst>
                <a:path w="2787852" h="210894" extrusionOk="0">
                  <a:moveTo>
                    <a:pt x="2772211" y="210872"/>
                  </a:moveTo>
                  <a:cubicBezTo>
                    <a:pt x="2714823" y="207015"/>
                    <a:pt x="2657375" y="203158"/>
                    <a:pt x="2599987" y="199228"/>
                  </a:cubicBezTo>
                  <a:cubicBezTo>
                    <a:pt x="2588123" y="198442"/>
                    <a:pt x="2576270" y="197729"/>
                    <a:pt x="2564418" y="196762"/>
                  </a:cubicBezTo>
                  <a:cubicBezTo>
                    <a:pt x="2551344" y="195576"/>
                    <a:pt x="2538331" y="194029"/>
                    <a:pt x="2525245" y="192856"/>
                  </a:cubicBezTo>
                  <a:cubicBezTo>
                    <a:pt x="2497851" y="190341"/>
                    <a:pt x="2470324" y="188745"/>
                    <a:pt x="2442858" y="186786"/>
                  </a:cubicBezTo>
                  <a:cubicBezTo>
                    <a:pt x="2320838" y="178093"/>
                    <a:pt x="2198879" y="169702"/>
                    <a:pt x="2076908" y="161443"/>
                  </a:cubicBezTo>
                  <a:cubicBezTo>
                    <a:pt x="1956727" y="153282"/>
                    <a:pt x="1836606" y="145072"/>
                    <a:pt x="1716485" y="136971"/>
                  </a:cubicBezTo>
                  <a:cubicBezTo>
                    <a:pt x="1596365" y="128882"/>
                    <a:pt x="1476232" y="120963"/>
                    <a:pt x="1356111" y="113116"/>
                  </a:cubicBezTo>
                  <a:cubicBezTo>
                    <a:pt x="1233958" y="105099"/>
                    <a:pt x="1111806" y="96950"/>
                    <a:pt x="989653" y="88498"/>
                  </a:cubicBezTo>
                  <a:cubicBezTo>
                    <a:pt x="869593" y="80155"/>
                    <a:pt x="749472" y="72066"/>
                    <a:pt x="629424" y="63663"/>
                  </a:cubicBezTo>
                  <a:cubicBezTo>
                    <a:pt x="511032" y="55308"/>
                    <a:pt x="392569" y="47243"/>
                    <a:pt x="274165" y="39384"/>
                  </a:cubicBezTo>
                  <a:cubicBezTo>
                    <a:pt x="227590" y="36216"/>
                    <a:pt x="181015" y="33181"/>
                    <a:pt x="134379" y="29953"/>
                  </a:cubicBezTo>
                  <a:cubicBezTo>
                    <a:pt x="110420" y="28321"/>
                    <a:pt x="86389" y="26628"/>
                    <a:pt x="62430" y="24996"/>
                  </a:cubicBezTo>
                  <a:cubicBezTo>
                    <a:pt x="51497" y="24234"/>
                    <a:pt x="40563" y="23351"/>
                    <a:pt x="29630" y="22469"/>
                  </a:cubicBezTo>
                  <a:cubicBezTo>
                    <a:pt x="24224" y="22033"/>
                    <a:pt x="18878" y="21659"/>
                    <a:pt x="13484" y="20969"/>
                  </a:cubicBezTo>
                  <a:cubicBezTo>
                    <a:pt x="11440" y="20703"/>
                    <a:pt x="9360" y="20377"/>
                    <a:pt x="7667" y="19845"/>
                  </a:cubicBezTo>
                  <a:cubicBezTo>
                    <a:pt x="2829" y="18744"/>
                    <a:pt x="-436" y="14053"/>
                    <a:pt x="47" y="9132"/>
                  </a:cubicBezTo>
                  <a:cubicBezTo>
                    <a:pt x="604" y="3982"/>
                    <a:pt x="4740" y="705"/>
                    <a:pt x="8441" y="354"/>
                  </a:cubicBezTo>
                  <a:cubicBezTo>
                    <a:pt x="10364" y="-93"/>
                    <a:pt x="12384" y="16"/>
                    <a:pt x="14355" y="3"/>
                  </a:cubicBezTo>
                  <a:cubicBezTo>
                    <a:pt x="21067" y="-21"/>
                    <a:pt x="27828" y="451"/>
                    <a:pt x="34516" y="862"/>
                  </a:cubicBezTo>
                  <a:cubicBezTo>
                    <a:pt x="49017" y="1588"/>
                    <a:pt x="63518" y="2555"/>
                    <a:pt x="78019" y="3522"/>
                  </a:cubicBezTo>
                  <a:cubicBezTo>
                    <a:pt x="108134" y="5481"/>
                    <a:pt x="138298" y="7452"/>
                    <a:pt x="168412" y="9471"/>
                  </a:cubicBezTo>
                  <a:cubicBezTo>
                    <a:pt x="225981" y="13340"/>
                    <a:pt x="283562" y="17318"/>
                    <a:pt x="341071" y="21247"/>
                  </a:cubicBezTo>
                  <a:cubicBezTo>
                    <a:pt x="461809" y="29481"/>
                    <a:pt x="582558" y="37099"/>
                    <a:pt x="703296" y="45272"/>
                  </a:cubicBezTo>
                  <a:cubicBezTo>
                    <a:pt x="825134" y="53470"/>
                    <a:pt x="946996" y="61366"/>
                    <a:pt x="1068834" y="69503"/>
                  </a:cubicBezTo>
                  <a:cubicBezTo>
                    <a:pt x="1190685" y="77580"/>
                    <a:pt x="1312462" y="86020"/>
                    <a:pt x="1434289" y="94592"/>
                  </a:cubicBezTo>
                  <a:cubicBezTo>
                    <a:pt x="1556066" y="103092"/>
                    <a:pt x="1677904" y="111350"/>
                    <a:pt x="1799755" y="119548"/>
                  </a:cubicBezTo>
                  <a:cubicBezTo>
                    <a:pt x="1919077" y="127564"/>
                    <a:pt x="2038400" y="135508"/>
                    <a:pt x="2157735" y="143585"/>
                  </a:cubicBezTo>
                  <a:cubicBezTo>
                    <a:pt x="2217093" y="147551"/>
                    <a:pt x="2276380" y="151517"/>
                    <a:pt x="2335739" y="155422"/>
                  </a:cubicBezTo>
                  <a:cubicBezTo>
                    <a:pt x="2365176" y="157369"/>
                    <a:pt x="2394614" y="159134"/>
                    <a:pt x="2424039" y="161021"/>
                  </a:cubicBezTo>
                  <a:cubicBezTo>
                    <a:pt x="2452981" y="162895"/>
                    <a:pt x="2481983" y="164889"/>
                    <a:pt x="2510925" y="166582"/>
                  </a:cubicBezTo>
                  <a:cubicBezTo>
                    <a:pt x="2518363" y="167006"/>
                    <a:pt x="2525801" y="167380"/>
                    <a:pt x="2531582" y="167634"/>
                  </a:cubicBezTo>
                  <a:cubicBezTo>
                    <a:pt x="2549542" y="168311"/>
                    <a:pt x="2567490" y="168819"/>
                    <a:pt x="2585438" y="169992"/>
                  </a:cubicBezTo>
                  <a:cubicBezTo>
                    <a:pt x="2606446" y="171431"/>
                    <a:pt x="2627466" y="172797"/>
                    <a:pt x="2648486" y="174236"/>
                  </a:cubicBezTo>
                  <a:cubicBezTo>
                    <a:pt x="2690755" y="177114"/>
                    <a:pt x="2732964" y="179991"/>
                    <a:pt x="2775186" y="182796"/>
                  </a:cubicBezTo>
                  <a:cubicBezTo>
                    <a:pt x="2782866" y="183292"/>
                    <a:pt x="2788526" y="190873"/>
                    <a:pt x="2787788" y="198297"/>
                  </a:cubicBezTo>
                  <a:cubicBezTo>
                    <a:pt x="2786954" y="205902"/>
                    <a:pt x="2780350" y="211053"/>
                    <a:pt x="2772960" y="210872"/>
                  </a:cubicBezTo>
                  <a:cubicBezTo>
                    <a:pt x="2772706" y="210908"/>
                    <a:pt x="2772465" y="210896"/>
                    <a:pt x="2772211" y="2108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812;p24"/>
            <p:cNvSpPr/>
            <p:nvPr/>
          </p:nvSpPr>
          <p:spPr>
            <a:xfrm>
              <a:off x="16358177" y="5583158"/>
              <a:ext cx="3666746" cy="5584338"/>
            </a:xfrm>
            <a:custGeom>
              <a:avLst/>
              <a:gdLst/>
              <a:ahLst/>
              <a:cxnLst/>
              <a:rect l="l" t="t" r="r" b="b"/>
              <a:pathLst>
                <a:path w="3666746" h="5584338" extrusionOk="0">
                  <a:moveTo>
                    <a:pt x="3666187" y="335446"/>
                  </a:moveTo>
                  <a:cubicBezTo>
                    <a:pt x="3669078" y="435222"/>
                    <a:pt x="3660152" y="534743"/>
                    <a:pt x="3653512" y="634144"/>
                  </a:cubicBezTo>
                  <a:cubicBezTo>
                    <a:pt x="3634137" y="973371"/>
                    <a:pt x="3625828" y="1313215"/>
                    <a:pt x="3609646" y="1652563"/>
                  </a:cubicBezTo>
                  <a:cubicBezTo>
                    <a:pt x="3566941" y="2445557"/>
                    <a:pt x="3512807" y="3237933"/>
                    <a:pt x="3457681" y="4030116"/>
                  </a:cubicBezTo>
                  <a:cubicBezTo>
                    <a:pt x="3432271" y="4446291"/>
                    <a:pt x="3403716" y="4862599"/>
                    <a:pt x="3359729" y="5277178"/>
                  </a:cubicBezTo>
                  <a:cubicBezTo>
                    <a:pt x="3348591" y="5365382"/>
                    <a:pt x="3334380" y="5453841"/>
                    <a:pt x="3337210" y="5543024"/>
                  </a:cubicBezTo>
                  <a:cubicBezTo>
                    <a:pt x="3337331" y="5548320"/>
                    <a:pt x="3336351" y="5553423"/>
                    <a:pt x="3334440" y="5558163"/>
                  </a:cubicBezTo>
                  <a:cubicBezTo>
                    <a:pt x="3334440" y="5558163"/>
                    <a:pt x="3334440" y="5558163"/>
                    <a:pt x="3334440" y="5558223"/>
                  </a:cubicBezTo>
                  <a:cubicBezTo>
                    <a:pt x="3329760" y="5575078"/>
                    <a:pt x="3311618" y="5588850"/>
                    <a:pt x="3285398" y="5582949"/>
                  </a:cubicBezTo>
                  <a:cubicBezTo>
                    <a:pt x="3134291" y="5578947"/>
                    <a:pt x="2981395" y="5547583"/>
                    <a:pt x="2827458" y="5544439"/>
                  </a:cubicBezTo>
                  <a:cubicBezTo>
                    <a:pt x="1951068" y="5502181"/>
                    <a:pt x="1073891" y="5467854"/>
                    <a:pt x="199157" y="5398355"/>
                  </a:cubicBezTo>
                  <a:cubicBezTo>
                    <a:pt x="152763" y="5394969"/>
                    <a:pt x="108462" y="5395767"/>
                    <a:pt x="62757" y="5394788"/>
                  </a:cubicBezTo>
                  <a:cubicBezTo>
                    <a:pt x="35630" y="5399213"/>
                    <a:pt x="1596" y="5391221"/>
                    <a:pt x="0" y="5358128"/>
                  </a:cubicBezTo>
                  <a:cubicBezTo>
                    <a:pt x="60" y="5353328"/>
                    <a:pt x="556" y="5349083"/>
                    <a:pt x="1536" y="5345275"/>
                  </a:cubicBezTo>
                  <a:cubicBezTo>
                    <a:pt x="-1669" y="5318638"/>
                    <a:pt x="15009" y="5281615"/>
                    <a:pt x="14707" y="5257566"/>
                  </a:cubicBezTo>
                  <a:cubicBezTo>
                    <a:pt x="15384" y="5254979"/>
                    <a:pt x="16001" y="5252089"/>
                    <a:pt x="16497" y="5248957"/>
                  </a:cubicBezTo>
                  <a:cubicBezTo>
                    <a:pt x="20004" y="5077034"/>
                    <a:pt x="48740" y="4907264"/>
                    <a:pt x="62951" y="4736030"/>
                  </a:cubicBezTo>
                  <a:cubicBezTo>
                    <a:pt x="77658" y="4515271"/>
                    <a:pt x="75384" y="4293654"/>
                    <a:pt x="85906" y="4072580"/>
                  </a:cubicBezTo>
                  <a:cubicBezTo>
                    <a:pt x="96791" y="3717913"/>
                    <a:pt x="118270" y="3363547"/>
                    <a:pt x="131743" y="3008940"/>
                  </a:cubicBezTo>
                  <a:cubicBezTo>
                    <a:pt x="153404" y="2431108"/>
                    <a:pt x="169091" y="1853166"/>
                    <a:pt x="175610" y="1274971"/>
                  </a:cubicBezTo>
                  <a:cubicBezTo>
                    <a:pt x="182068" y="910159"/>
                    <a:pt x="186071" y="543425"/>
                    <a:pt x="237012" y="181563"/>
                  </a:cubicBezTo>
                  <a:cubicBezTo>
                    <a:pt x="246301" y="139619"/>
                    <a:pt x="248151" y="93117"/>
                    <a:pt x="267164" y="54365"/>
                  </a:cubicBezTo>
                  <a:cubicBezTo>
                    <a:pt x="265446" y="49444"/>
                    <a:pt x="264708" y="44087"/>
                    <a:pt x="265132" y="38429"/>
                  </a:cubicBezTo>
                  <a:cubicBezTo>
                    <a:pt x="266789" y="16290"/>
                    <a:pt x="287034" y="-1980"/>
                    <a:pt x="309554" y="173"/>
                  </a:cubicBezTo>
                  <a:cubicBezTo>
                    <a:pt x="392243" y="7621"/>
                    <a:pt x="475186" y="13521"/>
                    <a:pt x="557814" y="22444"/>
                  </a:cubicBezTo>
                  <a:cubicBezTo>
                    <a:pt x="991819" y="63167"/>
                    <a:pt x="1426078" y="102475"/>
                    <a:pt x="1861134" y="129414"/>
                  </a:cubicBezTo>
                  <a:cubicBezTo>
                    <a:pt x="2384601" y="160416"/>
                    <a:pt x="2908744" y="177150"/>
                    <a:pt x="3429078" y="246166"/>
                  </a:cubicBezTo>
                  <a:cubicBezTo>
                    <a:pt x="3480757" y="251147"/>
                    <a:pt x="3532448" y="256250"/>
                    <a:pt x="3584127" y="260929"/>
                  </a:cubicBezTo>
                  <a:cubicBezTo>
                    <a:pt x="3603515" y="263323"/>
                    <a:pt x="3624063" y="262525"/>
                    <a:pt x="3641406" y="272548"/>
                  </a:cubicBezTo>
                  <a:cubicBezTo>
                    <a:pt x="3647187" y="276115"/>
                    <a:pt x="3651251" y="281278"/>
                    <a:pt x="3653585" y="287130"/>
                  </a:cubicBezTo>
                  <a:cubicBezTo>
                    <a:pt x="3664712" y="298109"/>
                    <a:pt x="3667663" y="317793"/>
                    <a:pt x="3666187" y="3354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813;p24"/>
            <p:cNvSpPr/>
            <p:nvPr/>
          </p:nvSpPr>
          <p:spPr>
            <a:xfrm>
              <a:off x="19461492" y="11102067"/>
              <a:ext cx="259096" cy="70331"/>
            </a:xfrm>
            <a:custGeom>
              <a:avLst/>
              <a:gdLst/>
              <a:ahLst/>
              <a:cxnLst/>
              <a:rect l="l" t="t" r="r" b="b"/>
              <a:pathLst>
                <a:path w="259096" h="70331" extrusionOk="0">
                  <a:moveTo>
                    <a:pt x="212632" y="68440"/>
                  </a:moveTo>
                  <a:cubicBezTo>
                    <a:pt x="155958" y="62226"/>
                    <a:pt x="99283" y="56410"/>
                    <a:pt x="43130" y="46169"/>
                  </a:cubicBezTo>
                  <a:cubicBezTo>
                    <a:pt x="25992" y="43351"/>
                    <a:pt x="-2079" y="42686"/>
                    <a:pt x="122" y="18613"/>
                  </a:cubicBezTo>
                  <a:cubicBezTo>
                    <a:pt x="7778" y="-14529"/>
                    <a:pt x="50483" y="6739"/>
                    <a:pt x="73644" y="6498"/>
                  </a:cubicBezTo>
                  <a:cubicBezTo>
                    <a:pt x="130499" y="14792"/>
                    <a:pt x="188261" y="17900"/>
                    <a:pt x="244258" y="31043"/>
                  </a:cubicBezTo>
                  <a:cubicBezTo>
                    <a:pt x="266415" y="36955"/>
                    <a:pt x="262787" y="69468"/>
                    <a:pt x="239832" y="70230"/>
                  </a:cubicBezTo>
                  <a:cubicBezTo>
                    <a:pt x="230809" y="70714"/>
                    <a:pt x="221497" y="69359"/>
                    <a:pt x="212632" y="68440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814;p24"/>
            <p:cNvSpPr/>
            <p:nvPr/>
          </p:nvSpPr>
          <p:spPr>
            <a:xfrm>
              <a:off x="19680648" y="5886582"/>
              <a:ext cx="329431" cy="5303175"/>
            </a:xfrm>
            <a:custGeom>
              <a:avLst/>
              <a:gdLst/>
              <a:ahLst/>
              <a:cxnLst/>
              <a:rect l="l" t="t" r="r" b="b"/>
              <a:pathLst>
                <a:path w="329431" h="5303175" extrusionOk="0">
                  <a:moveTo>
                    <a:pt x="26553" y="5303163"/>
                  </a:moveTo>
                  <a:cubicBezTo>
                    <a:pt x="12028" y="5302861"/>
                    <a:pt x="-707" y="5290190"/>
                    <a:pt x="31" y="5275427"/>
                  </a:cubicBezTo>
                  <a:cubicBezTo>
                    <a:pt x="5751" y="5160344"/>
                    <a:pt x="12464" y="5045382"/>
                    <a:pt x="18608" y="4930299"/>
                  </a:cubicBezTo>
                  <a:cubicBezTo>
                    <a:pt x="24764" y="4815337"/>
                    <a:pt x="30786" y="4700315"/>
                    <a:pt x="36821" y="4585353"/>
                  </a:cubicBezTo>
                  <a:cubicBezTo>
                    <a:pt x="49194" y="4351185"/>
                    <a:pt x="62232" y="4117137"/>
                    <a:pt x="74786" y="3882970"/>
                  </a:cubicBezTo>
                  <a:cubicBezTo>
                    <a:pt x="86662" y="3661038"/>
                    <a:pt x="98345" y="3439046"/>
                    <a:pt x="110222" y="3217066"/>
                  </a:cubicBezTo>
                  <a:cubicBezTo>
                    <a:pt x="122836" y="2979827"/>
                    <a:pt x="135572" y="2742576"/>
                    <a:pt x="148307" y="2505397"/>
                  </a:cubicBezTo>
                  <a:cubicBezTo>
                    <a:pt x="160123" y="2284699"/>
                    <a:pt x="172423" y="2064061"/>
                    <a:pt x="184421" y="1843362"/>
                  </a:cubicBezTo>
                  <a:cubicBezTo>
                    <a:pt x="197337" y="1605628"/>
                    <a:pt x="210073" y="1367832"/>
                    <a:pt x="223062" y="1130085"/>
                  </a:cubicBezTo>
                  <a:cubicBezTo>
                    <a:pt x="235301" y="904841"/>
                    <a:pt x="248230" y="679584"/>
                    <a:pt x="260966" y="454400"/>
                  </a:cubicBezTo>
                  <a:cubicBezTo>
                    <a:pt x="265332" y="377875"/>
                    <a:pt x="269770" y="301363"/>
                    <a:pt x="274318" y="224899"/>
                  </a:cubicBezTo>
                  <a:cubicBezTo>
                    <a:pt x="276470" y="189279"/>
                    <a:pt x="278623" y="153610"/>
                    <a:pt x="281018" y="117990"/>
                  </a:cubicBezTo>
                  <a:cubicBezTo>
                    <a:pt x="282312" y="98487"/>
                    <a:pt x="283606" y="78936"/>
                    <a:pt x="285263" y="59433"/>
                  </a:cubicBezTo>
                  <a:cubicBezTo>
                    <a:pt x="286001" y="50328"/>
                    <a:pt x="286799" y="41224"/>
                    <a:pt x="287597" y="32119"/>
                  </a:cubicBezTo>
                  <a:cubicBezTo>
                    <a:pt x="288214" y="25348"/>
                    <a:pt x="288516" y="18468"/>
                    <a:pt x="290790" y="12592"/>
                  </a:cubicBezTo>
                  <a:cubicBezTo>
                    <a:pt x="293838" y="5132"/>
                    <a:pt x="301070" y="-188"/>
                    <a:pt x="309681" y="5"/>
                  </a:cubicBezTo>
                  <a:cubicBezTo>
                    <a:pt x="319526" y="235"/>
                    <a:pt x="328343" y="8288"/>
                    <a:pt x="329093" y="18118"/>
                  </a:cubicBezTo>
                  <a:cubicBezTo>
                    <a:pt x="329431" y="20753"/>
                    <a:pt x="329431" y="23462"/>
                    <a:pt x="329431" y="26025"/>
                  </a:cubicBezTo>
                  <a:cubicBezTo>
                    <a:pt x="329431" y="33280"/>
                    <a:pt x="329250" y="40474"/>
                    <a:pt x="329129" y="47741"/>
                  </a:cubicBezTo>
                  <a:cubicBezTo>
                    <a:pt x="328827" y="61331"/>
                    <a:pt x="328452" y="74861"/>
                    <a:pt x="328016" y="88463"/>
                  </a:cubicBezTo>
                  <a:cubicBezTo>
                    <a:pt x="327158" y="115463"/>
                    <a:pt x="325803" y="142474"/>
                    <a:pt x="324570" y="169474"/>
                  </a:cubicBezTo>
                  <a:cubicBezTo>
                    <a:pt x="321800" y="229506"/>
                    <a:pt x="318970" y="289538"/>
                    <a:pt x="316019" y="349570"/>
                  </a:cubicBezTo>
                  <a:cubicBezTo>
                    <a:pt x="310661" y="459309"/>
                    <a:pt x="305061" y="569096"/>
                    <a:pt x="299595" y="678895"/>
                  </a:cubicBezTo>
                  <a:cubicBezTo>
                    <a:pt x="288395" y="904140"/>
                    <a:pt x="276337" y="1129336"/>
                    <a:pt x="264340" y="1354580"/>
                  </a:cubicBezTo>
                  <a:cubicBezTo>
                    <a:pt x="251786" y="1589982"/>
                    <a:pt x="239232" y="1825443"/>
                    <a:pt x="226872" y="2060905"/>
                  </a:cubicBezTo>
                  <a:cubicBezTo>
                    <a:pt x="214935" y="2288495"/>
                    <a:pt x="202816" y="2516013"/>
                    <a:pt x="190577" y="2743543"/>
                  </a:cubicBezTo>
                  <a:cubicBezTo>
                    <a:pt x="178204" y="2974023"/>
                    <a:pt x="165783" y="3204503"/>
                    <a:pt x="153290" y="3434923"/>
                  </a:cubicBezTo>
                  <a:cubicBezTo>
                    <a:pt x="140554" y="3669030"/>
                    <a:pt x="127940" y="3903077"/>
                    <a:pt x="115447" y="4137185"/>
                  </a:cubicBezTo>
                  <a:cubicBezTo>
                    <a:pt x="103449" y="4363046"/>
                    <a:pt x="91451" y="4588919"/>
                    <a:pt x="79140" y="4814841"/>
                  </a:cubicBezTo>
                  <a:cubicBezTo>
                    <a:pt x="74894" y="4891970"/>
                    <a:pt x="70710" y="4969111"/>
                    <a:pt x="66585" y="5046301"/>
                  </a:cubicBezTo>
                  <a:cubicBezTo>
                    <a:pt x="62461" y="5123127"/>
                    <a:pt x="58712" y="5199954"/>
                    <a:pt x="54286" y="5276720"/>
                  </a:cubicBezTo>
                  <a:cubicBezTo>
                    <a:pt x="53439" y="5291205"/>
                    <a:pt x="42022" y="5303175"/>
                    <a:pt x="27207" y="5303175"/>
                  </a:cubicBezTo>
                  <a:cubicBezTo>
                    <a:pt x="27001" y="5303163"/>
                    <a:pt x="26783" y="5303163"/>
                    <a:pt x="26553" y="5303163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815;p24"/>
            <p:cNvSpPr/>
            <p:nvPr/>
          </p:nvSpPr>
          <p:spPr>
            <a:xfrm>
              <a:off x="17946966" y="11022616"/>
              <a:ext cx="1783477" cy="168846"/>
            </a:xfrm>
            <a:custGeom>
              <a:avLst/>
              <a:gdLst/>
              <a:ahLst/>
              <a:cxnLst/>
              <a:rect l="l" t="t" r="r" b="b"/>
              <a:pathLst>
                <a:path w="1783477" h="168846" extrusionOk="0">
                  <a:moveTo>
                    <a:pt x="1743811" y="168712"/>
                  </a:moveTo>
                  <a:cubicBezTo>
                    <a:pt x="1731813" y="168471"/>
                    <a:pt x="1719756" y="167600"/>
                    <a:pt x="1707758" y="166862"/>
                  </a:cubicBezTo>
                  <a:cubicBezTo>
                    <a:pt x="1684803" y="165508"/>
                    <a:pt x="1661860" y="164033"/>
                    <a:pt x="1638905" y="162558"/>
                  </a:cubicBezTo>
                  <a:cubicBezTo>
                    <a:pt x="1592511" y="159487"/>
                    <a:pt x="1546117" y="156404"/>
                    <a:pt x="1499735" y="152958"/>
                  </a:cubicBezTo>
                  <a:cubicBezTo>
                    <a:pt x="1408061" y="146126"/>
                    <a:pt x="1316265" y="140903"/>
                    <a:pt x="1224590" y="133769"/>
                  </a:cubicBezTo>
                  <a:cubicBezTo>
                    <a:pt x="1129843" y="126321"/>
                    <a:pt x="1035144" y="118510"/>
                    <a:pt x="940337" y="111497"/>
                  </a:cubicBezTo>
                  <a:cubicBezTo>
                    <a:pt x="849037" y="104726"/>
                    <a:pt x="757725" y="97411"/>
                    <a:pt x="666352" y="91076"/>
                  </a:cubicBezTo>
                  <a:cubicBezTo>
                    <a:pt x="577326" y="84861"/>
                    <a:pt x="488300" y="78102"/>
                    <a:pt x="399322" y="71210"/>
                  </a:cubicBezTo>
                  <a:cubicBezTo>
                    <a:pt x="309497" y="64257"/>
                    <a:pt x="219600" y="58176"/>
                    <a:pt x="129715" y="51961"/>
                  </a:cubicBezTo>
                  <a:cubicBezTo>
                    <a:pt x="93045" y="49434"/>
                    <a:pt x="56254" y="47475"/>
                    <a:pt x="19645" y="44089"/>
                  </a:cubicBezTo>
                  <a:cubicBezTo>
                    <a:pt x="7647" y="42977"/>
                    <a:pt x="-1218" y="31357"/>
                    <a:pt x="137" y="19545"/>
                  </a:cubicBezTo>
                  <a:cubicBezTo>
                    <a:pt x="1552" y="6994"/>
                    <a:pt x="12630" y="-635"/>
                    <a:pt x="24688" y="42"/>
                  </a:cubicBezTo>
                  <a:cubicBezTo>
                    <a:pt x="68494" y="2375"/>
                    <a:pt x="112239" y="6619"/>
                    <a:pt x="155984" y="9824"/>
                  </a:cubicBezTo>
                  <a:cubicBezTo>
                    <a:pt x="200467" y="13149"/>
                    <a:pt x="244890" y="16534"/>
                    <a:pt x="289372" y="19907"/>
                  </a:cubicBezTo>
                  <a:cubicBezTo>
                    <a:pt x="377842" y="26739"/>
                    <a:pt x="466445" y="32458"/>
                    <a:pt x="554988" y="38733"/>
                  </a:cubicBezTo>
                  <a:cubicBezTo>
                    <a:pt x="646288" y="45129"/>
                    <a:pt x="737539" y="52142"/>
                    <a:pt x="828840" y="58538"/>
                  </a:cubicBezTo>
                  <a:cubicBezTo>
                    <a:pt x="921929" y="65056"/>
                    <a:pt x="1014959" y="71887"/>
                    <a:pt x="1108110" y="77908"/>
                  </a:cubicBezTo>
                  <a:cubicBezTo>
                    <a:pt x="1202675" y="84063"/>
                    <a:pt x="1297180" y="90640"/>
                    <a:pt x="1391624" y="98390"/>
                  </a:cubicBezTo>
                  <a:cubicBezTo>
                    <a:pt x="1482501" y="105766"/>
                    <a:pt x="1573438" y="111860"/>
                    <a:pt x="1664315" y="119248"/>
                  </a:cubicBezTo>
                  <a:cubicBezTo>
                    <a:pt x="1685976" y="120965"/>
                    <a:pt x="1707625" y="122815"/>
                    <a:pt x="1729225" y="124785"/>
                  </a:cubicBezTo>
                  <a:cubicBezTo>
                    <a:pt x="1739627" y="125704"/>
                    <a:pt x="1750015" y="126817"/>
                    <a:pt x="1760296" y="128413"/>
                  </a:cubicBezTo>
                  <a:cubicBezTo>
                    <a:pt x="1766573" y="129392"/>
                    <a:pt x="1772729" y="130202"/>
                    <a:pt x="1777518" y="134809"/>
                  </a:cubicBezTo>
                  <a:cubicBezTo>
                    <a:pt x="1784835" y="141701"/>
                    <a:pt x="1785149" y="152280"/>
                    <a:pt x="1779913" y="160454"/>
                  </a:cubicBezTo>
                  <a:cubicBezTo>
                    <a:pt x="1775849" y="166911"/>
                    <a:pt x="1768096" y="168700"/>
                    <a:pt x="1761021" y="168821"/>
                  </a:cubicBezTo>
                  <a:cubicBezTo>
                    <a:pt x="1759485" y="168833"/>
                    <a:pt x="1757949" y="168845"/>
                    <a:pt x="1756413" y="168845"/>
                  </a:cubicBezTo>
                  <a:cubicBezTo>
                    <a:pt x="1752217" y="168857"/>
                    <a:pt x="1747996" y="168809"/>
                    <a:pt x="1743811" y="168712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816;p24"/>
            <p:cNvGrpSpPr/>
            <p:nvPr/>
          </p:nvGrpSpPr>
          <p:grpSpPr>
            <a:xfrm>
              <a:off x="16783895" y="9756032"/>
              <a:ext cx="2519161" cy="831153"/>
              <a:chOff x="16783895" y="9756032"/>
              <a:chExt cx="2519161" cy="831153"/>
            </a:xfrm>
          </p:grpSpPr>
          <p:sp>
            <p:nvSpPr>
              <p:cNvPr id="128" name="Google Shape;817;p24"/>
              <p:cNvSpPr/>
              <p:nvPr/>
            </p:nvSpPr>
            <p:spPr>
              <a:xfrm>
                <a:off x="16783895" y="9756032"/>
                <a:ext cx="2519161" cy="157294"/>
              </a:xfrm>
              <a:custGeom>
                <a:avLst/>
                <a:gdLst/>
                <a:ahLst/>
                <a:cxnLst/>
                <a:rect l="l" t="t" r="r" b="b"/>
                <a:pathLst>
                  <a:path w="2519161" h="157294" extrusionOk="0">
                    <a:moveTo>
                      <a:pt x="2497900" y="104553"/>
                    </a:moveTo>
                    <a:cubicBezTo>
                      <a:pt x="2494779" y="104045"/>
                      <a:pt x="2491659" y="103610"/>
                      <a:pt x="2488515" y="103175"/>
                    </a:cubicBezTo>
                    <a:cubicBezTo>
                      <a:pt x="2466926" y="100043"/>
                      <a:pt x="2445459" y="96621"/>
                      <a:pt x="2423822" y="94288"/>
                    </a:cubicBezTo>
                    <a:cubicBezTo>
                      <a:pt x="2412623" y="93055"/>
                      <a:pt x="2401363" y="92317"/>
                      <a:pt x="2390043" y="91833"/>
                    </a:cubicBezTo>
                    <a:cubicBezTo>
                      <a:pt x="2379158" y="91362"/>
                      <a:pt x="2368321" y="91060"/>
                      <a:pt x="2357497" y="89790"/>
                    </a:cubicBezTo>
                    <a:cubicBezTo>
                      <a:pt x="2349236" y="88448"/>
                      <a:pt x="2341025" y="86973"/>
                      <a:pt x="2332704" y="86175"/>
                    </a:cubicBezTo>
                    <a:cubicBezTo>
                      <a:pt x="2324274" y="85377"/>
                      <a:pt x="2315844" y="84518"/>
                      <a:pt x="2307415" y="83587"/>
                    </a:cubicBezTo>
                    <a:cubicBezTo>
                      <a:pt x="2295235" y="82293"/>
                      <a:pt x="2283105" y="81000"/>
                      <a:pt x="2270926" y="80141"/>
                    </a:cubicBezTo>
                    <a:cubicBezTo>
                      <a:pt x="2258191" y="79222"/>
                      <a:pt x="2245516" y="77372"/>
                      <a:pt x="2232720" y="77010"/>
                    </a:cubicBezTo>
                    <a:cubicBezTo>
                      <a:pt x="2207128" y="76332"/>
                      <a:pt x="2181464" y="75897"/>
                      <a:pt x="2155873" y="75220"/>
                    </a:cubicBezTo>
                    <a:cubicBezTo>
                      <a:pt x="2101049" y="73685"/>
                      <a:pt x="2046237" y="71835"/>
                      <a:pt x="1991414" y="69682"/>
                    </a:cubicBezTo>
                    <a:cubicBezTo>
                      <a:pt x="1883194" y="65438"/>
                      <a:pt x="1774901" y="62670"/>
                      <a:pt x="1666609" y="57930"/>
                    </a:cubicBezTo>
                    <a:cubicBezTo>
                      <a:pt x="1559066" y="53190"/>
                      <a:pt x="1451512" y="48644"/>
                      <a:pt x="1343908" y="44339"/>
                    </a:cubicBezTo>
                    <a:cubicBezTo>
                      <a:pt x="1230633" y="39793"/>
                      <a:pt x="1117370" y="35973"/>
                      <a:pt x="1004034" y="32285"/>
                    </a:cubicBezTo>
                    <a:cubicBezTo>
                      <a:pt x="899442" y="28899"/>
                      <a:pt x="794899" y="25030"/>
                      <a:pt x="690307" y="21524"/>
                    </a:cubicBezTo>
                    <a:cubicBezTo>
                      <a:pt x="580358" y="17957"/>
                      <a:pt x="470469" y="14451"/>
                      <a:pt x="360652" y="9094"/>
                    </a:cubicBezTo>
                    <a:cubicBezTo>
                      <a:pt x="304970" y="6386"/>
                      <a:pt x="249348" y="3375"/>
                      <a:pt x="193666" y="1223"/>
                    </a:cubicBezTo>
                    <a:cubicBezTo>
                      <a:pt x="167083" y="183"/>
                      <a:pt x="140379" y="364"/>
                      <a:pt x="113868" y="243"/>
                    </a:cubicBezTo>
                    <a:cubicBezTo>
                      <a:pt x="100758" y="183"/>
                      <a:pt x="87720" y="-131"/>
                      <a:pt x="74610" y="62"/>
                    </a:cubicBezTo>
                    <a:cubicBezTo>
                      <a:pt x="66240" y="183"/>
                      <a:pt x="57871" y="304"/>
                      <a:pt x="49502" y="437"/>
                    </a:cubicBezTo>
                    <a:cubicBezTo>
                      <a:pt x="36948" y="618"/>
                      <a:pt x="22979" y="1174"/>
                      <a:pt x="11598" y="6773"/>
                    </a:cubicBezTo>
                    <a:cubicBezTo>
                      <a:pt x="1076" y="11935"/>
                      <a:pt x="-3907" y="26953"/>
                      <a:pt x="3604" y="36722"/>
                    </a:cubicBezTo>
                    <a:cubicBezTo>
                      <a:pt x="3604" y="36722"/>
                      <a:pt x="3604" y="36722"/>
                      <a:pt x="3604" y="36783"/>
                    </a:cubicBezTo>
                    <a:cubicBezTo>
                      <a:pt x="4704" y="38209"/>
                      <a:pt x="5914" y="39491"/>
                      <a:pt x="7220" y="40627"/>
                    </a:cubicBezTo>
                    <a:cubicBezTo>
                      <a:pt x="7184" y="40664"/>
                      <a:pt x="7148" y="40688"/>
                      <a:pt x="7111" y="40712"/>
                    </a:cubicBezTo>
                    <a:cubicBezTo>
                      <a:pt x="10316" y="43662"/>
                      <a:pt x="14743" y="45452"/>
                      <a:pt x="19109" y="45754"/>
                    </a:cubicBezTo>
                    <a:cubicBezTo>
                      <a:pt x="22435" y="45996"/>
                      <a:pt x="25628" y="45198"/>
                      <a:pt x="28953" y="45138"/>
                    </a:cubicBezTo>
                    <a:cubicBezTo>
                      <a:pt x="32606" y="45041"/>
                      <a:pt x="36271" y="44932"/>
                      <a:pt x="39959" y="44908"/>
                    </a:cubicBezTo>
                    <a:cubicBezTo>
                      <a:pt x="65926" y="45355"/>
                      <a:pt x="91832" y="46806"/>
                      <a:pt x="117738" y="47967"/>
                    </a:cubicBezTo>
                    <a:cubicBezTo>
                      <a:pt x="143027" y="49079"/>
                      <a:pt x="168377" y="50059"/>
                      <a:pt x="193666" y="51715"/>
                    </a:cubicBezTo>
                    <a:cubicBezTo>
                      <a:pt x="247752" y="55221"/>
                      <a:pt x="301765" y="58607"/>
                      <a:pt x="355851" y="61618"/>
                    </a:cubicBezTo>
                    <a:cubicBezTo>
                      <a:pt x="465619" y="67651"/>
                      <a:pt x="575629" y="70843"/>
                      <a:pt x="685506" y="74592"/>
                    </a:cubicBezTo>
                    <a:cubicBezTo>
                      <a:pt x="789553" y="78219"/>
                      <a:pt x="893589" y="82040"/>
                      <a:pt x="997636" y="85352"/>
                    </a:cubicBezTo>
                    <a:cubicBezTo>
                      <a:pt x="1110911" y="88980"/>
                      <a:pt x="1224235" y="92547"/>
                      <a:pt x="1337511" y="96791"/>
                    </a:cubicBezTo>
                    <a:cubicBezTo>
                      <a:pt x="1445803" y="100853"/>
                      <a:pt x="1554083" y="105460"/>
                      <a:pt x="1662376" y="109825"/>
                    </a:cubicBezTo>
                    <a:cubicBezTo>
                      <a:pt x="1769858" y="114129"/>
                      <a:pt x="1877413" y="117575"/>
                      <a:pt x="1984956" y="121759"/>
                    </a:cubicBezTo>
                    <a:cubicBezTo>
                      <a:pt x="2039840" y="123851"/>
                      <a:pt x="2094663" y="125700"/>
                      <a:pt x="2149535" y="126740"/>
                    </a:cubicBezTo>
                    <a:cubicBezTo>
                      <a:pt x="2175744" y="127297"/>
                      <a:pt x="2201892" y="127780"/>
                      <a:pt x="2228100" y="128530"/>
                    </a:cubicBezTo>
                    <a:cubicBezTo>
                      <a:pt x="2251647" y="129231"/>
                      <a:pt x="2275135" y="133040"/>
                      <a:pt x="2298465" y="136437"/>
                    </a:cubicBezTo>
                    <a:lnTo>
                      <a:pt x="2298767" y="136486"/>
                    </a:lnTo>
                    <a:cubicBezTo>
                      <a:pt x="2299722" y="136619"/>
                      <a:pt x="2300678" y="136764"/>
                      <a:pt x="2301621" y="136897"/>
                    </a:cubicBezTo>
                    <a:cubicBezTo>
                      <a:pt x="2303314" y="137090"/>
                      <a:pt x="2306471" y="137550"/>
                      <a:pt x="2309615" y="138009"/>
                    </a:cubicBezTo>
                    <a:cubicBezTo>
                      <a:pt x="2322327" y="139895"/>
                      <a:pt x="2335510" y="141866"/>
                      <a:pt x="2348813" y="143233"/>
                    </a:cubicBezTo>
                    <a:cubicBezTo>
                      <a:pt x="2362661" y="144647"/>
                      <a:pt x="2376497" y="145203"/>
                      <a:pt x="2390345" y="146122"/>
                    </a:cubicBezTo>
                    <a:cubicBezTo>
                      <a:pt x="2417436" y="147887"/>
                      <a:pt x="2444467" y="150620"/>
                      <a:pt x="2471317" y="154429"/>
                    </a:cubicBezTo>
                    <a:cubicBezTo>
                      <a:pt x="2476517" y="155203"/>
                      <a:pt x="2481754" y="156037"/>
                      <a:pt x="2486943" y="156883"/>
                    </a:cubicBezTo>
                    <a:cubicBezTo>
                      <a:pt x="2488587" y="157161"/>
                      <a:pt x="2490220" y="157294"/>
                      <a:pt x="2491853" y="157294"/>
                    </a:cubicBezTo>
                    <a:cubicBezTo>
                      <a:pt x="2504443" y="157294"/>
                      <a:pt x="2515908" y="149242"/>
                      <a:pt x="2518630" y="136220"/>
                    </a:cubicBezTo>
                    <a:cubicBezTo>
                      <a:pt x="2521520" y="122508"/>
                      <a:pt x="2512352" y="106766"/>
                      <a:pt x="2497900" y="1045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18;p24"/>
              <p:cNvSpPr/>
              <p:nvPr/>
            </p:nvSpPr>
            <p:spPr>
              <a:xfrm>
                <a:off x="16795642" y="10101589"/>
                <a:ext cx="2471626" cy="146055"/>
              </a:xfrm>
              <a:custGeom>
                <a:avLst/>
                <a:gdLst/>
                <a:ahLst/>
                <a:cxnLst/>
                <a:rect l="l" t="t" r="r" b="b"/>
                <a:pathLst>
                  <a:path w="2471626" h="146055" extrusionOk="0">
                    <a:moveTo>
                      <a:pt x="2445988" y="91246"/>
                    </a:moveTo>
                    <a:cubicBezTo>
                      <a:pt x="2379663" y="88115"/>
                      <a:pt x="2313278" y="86083"/>
                      <a:pt x="2246952" y="83556"/>
                    </a:cubicBezTo>
                    <a:cubicBezTo>
                      <a:pt x="2144937" y="79687"/>
                      <a:pt x="2042933" y="74331"/>
                      <a:pt x="1940918" y="70389"/>
                    </a:cubicBezTo>
                    <a:cubicBezTo>
                      <a:pt x="1836132" y="66327"/>
                      <a:pt x="1731299" y="62336"/>
                      <a:pt x="1626514" y="58214"/>
                    </a:cubicBezTo>
                    <a:cubicBezTo>
                      <a:pt x="1518415" y="53909"/>
                      <a:pt x="1410243" y="49605"/>
                      <a:pt x="1302144" y="44986"/>
                    </a:cubicBezTo>
                    <a:cubicBezTo>
                      <a:pt x="1193791" y="40307"/>
                      <a:pt x="1085450" y="35640"/>
                      <a:pt x="977037" y="31335"/>
                    </a:cubicBezTo>
                    <a:cubicBezTo>
                      <a:pt x="868067" y="27031"/>
                      <a:pt x="759109" y="23029"/>
                      <a:pt x="650139" y="18845"/>
                    </a:cubicBezTo>
                    <a:cubicBezTo>
                      <a:pt x="547144" y="14903"/>
                      <a:pt x="444209" y="11155"/>
                      <a:pt x="341214" y="7890"/>
                    </a:cubicBezTo>
                    <a:cubicBezTo>
                      <a:pt x="284794" y="6041"/>
                      <a:pt x="228374" y="4203"/>
                      <a:pt x="171954" y="2788"/>
                    </a:cubicBezTo>
                    <a:cubicBezTo>
                      <a:pt x="146302" y="2111"/>
                      <a:pt x="120577" y="1313"/>
                      <a:pt x="94925" y="938"/>
                    </a:cubicBezTo>
                    <a:cubicBezTo>
                      <a:pt x="81452" y="696"/>
                      <a:pt x="67979" y="442"/>
                      <a:pt x="54506" y="321"/>
                    </a:cubicBezTo>
                    <a:cubicBezTo>
                      <a:pt x="47794" y="261"/>
                      <a:pt x="41033" y="201"/>
                      <a:pt x="34321" y="140"/>
                    </a:cubicBezTo>
                    <a:cubicBezTo>
                      <a:pt x="28419" y="140"/>
                      <a:pt x="21888" y="-477"/>
                      <a:pt x="16107" y="878"/>
                    </a:cubicBezTo>
                    <a:cubicBezTo>
                      <a:pt x="7302" y="3030"/>
                      <a:pt x="602" y="10103"/>
                      <a:pt x="45" y="19268"/>
                    </a:cubicBezTo>
                    <a:cubicBezTo>
                      <a:pt x="-571" y="28252"/>
                      <a:pt x="5149" y="36861"/>
                      <a:pt x="13700" y="39629"/>
                    </a:cubicBezTo>
                    <a:cubicBezTo>
                      <a:pt x="21513" y="42217"/>
                      <a:pt x="30620" y="41963"/>
                      <a:pt x="38808" y="42580"/>
                    </a:cubicBezTo>
                    <a:cubicBezTo>
                      <a:pt x="47298" y="43196"/>
                      <a:pt x="55788" y="43813"/>
                      <a:pt x="64278" y="44430"/>
                    </a:cubicBezTo>
                    <a:cubicBezTo>
                      <a:pt x="79904" y="45542"/>
                      <a:pt x="95530" y="46400"/>
                      <a:pt x="111156" y="47259"/>
                    </a:cubicBezTo>
                    <a:cubicBezTo>
                      <a:pt x="143399" y="49109"/>
                      <a:pt x="175631" y="51068"/>
                      <a:pt x="207935" y="52736"/>
                    </a:cubicBezTo>
                    <a:cubicBezTo>
                      <a:pt x="317570" y="58334"/>
                      <a:pt x="427277" y="63316"/>
                      <a:pt x="536985" y="68297"/>
                    </a:cubicBezTo>
                    <a:cubicBezTo>
                      <a:pt x="640476" y="73098"/>
                      <a:pt x="744027" y="77221"/>
                      <a:pt x="847567" y="81827"/>
                    </a:cubicBezTo>
                    <a:cubicBezTo>
                      <a:pt x="953211" y="86567"/>
                      <a:pt x="1058915" y="90690"/>
                      <a:pt x="1164547" y="94680"/>
                    </a:cubicBezTo>
                    <a:cubicBezTo>
                      <a:pt x="1276093" y="98924"/>
                      <a:pt x="1387699" y="103168"/>
                      <a:pt x="1499257" y="107714"/>
                    </a:cubicBezTo>
                    <a:cubicBezTo>
                      <a:pt x="1606123" y="112019"/>
                      <a:pt x="1713000" y="116577"/>
                      <a:pt x="1819878" y="121123"/>
                    </a:cubicBezTo>
                    <a:cubicBezTo>
                      <a:pt x="1922317" y="125428"/>
                      <a:pt x="2024755" y="129672"/>
                      <a:pt x="2127206" y="133239"/>
                    </a:cubicBezTo>
                    <a:cubicBezTo>
                      <a:pt x="2178764" y="135089"/>
                      <a:pt x="2230323" y="137047"/>
                      <a:pt x="2281881" y="139272"/>
                    </a:cubicBezTo>
                    <a:cubicBezTo>
                      <a:pt x="2335349" y="141605"/>
                      <a:pt x="2388879" y="144254"/>
                      <a:pt x="2442409" y="146043"/>
                    </a:cubicBezTo>
                    <a:cubicBezTo>
                      <a:pt x="2442735" y="146055"/>
                      <a:pt x="2443062" y="146055"/>
                      <a:pt x="2443388" y="146055"/>
                    </a:cubicBezTo>
                    <a:cubicBezTo>
                      <a:pt x="2457938" y="146055"/>
                      <a:pt x="2470613" y="135367"/>
                      <a:pt x="2471568" y="120446"/>
                    </a:cubicBezTo>
                    <a:cubicBezTo>
                      <a:pt x="2472560" y="105695"/>
                      <a:pt x="2460937" y="91984"/>
                      <a:pt x="2445988" y="912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19;p24"/>
              <p:cNvSpPr/>
              <p:nvPr/>
            </p:nvSpPr>
            <p:spPr>
              <a:xfrm>
                <a:off x="16794944" y="10452965"/>
                <a:ext cx="2402610" cy="134220"/>
              </a:xfrm>
              <a:custGeom>
                <a:avLst/>
                <a:gdLst/>
                <a:ahLst/>
                <a:cxnLst/>
                <a:rect l="l" t="t" r="r" b="b"/>
                <a:pathLst>
                  <a:path w="2402610" h="134220" extrusionOk="0">
                    <a:moveTo>
                      <a:pt x="2373335" y="78324"/>
                    </a:moveTo>
                    <a:cubicBezTo>
                      <a:pt x="2367880" y="78276"/>
                      <a:pt x="2362474" y="78263"/>
                      <a:pt x="2357044" y="78179"/>
                    </a:cubicBezTo>
                    <a:cubicBezTo>
                      <a:pt x="2337741" y="77683"/>
                      <a:pt x="2318439" y="76897"/>
                      <a:pt x="2299136" y="76038"/>
                    </a:cubicBezTo>
                    <a:cubicBezTo>
                      <a:pt x="2193988" y="71674"/>
                      <a:pt x="2088840" y="68046"/>
                      <a:pt x="1983632" y="64226"/>
                    </a:cubicBezTo>
                    <a:cubicBezTo>
                      <a:pt x="1870913" y="60102"/>
                      <a:pt x="1758194" y="56100"/>
                      <a:pt x="1645414" y="52050"/>
                    </a:cubicBezTo>
                    <a:cubicBezTo>
                      <a:pt x="1542358" y="48362"/>
                      <a:pt x="1439303" y="44735"/>
                      <a:pt x="1336247" y="41035"/>
                    </a:cubicBezTo>
                    <a:cubicBezTo>
                      <a:pt x="1225318" y="37093"/>
                      <a:pt x="1114377" y="33164"/>
                      <a:pt x="1003448" y="29222"/>
                    </a:cubicBezTo>
                    <a:cubicBezTo>
                      <a:pt x="887838" y="25099"/>
                      <a:pt x="772289" y="21036"/>
                      <a:pt x="656740" y="16986"/>
                    </a:cubicBezTo>
                    <a:cubicBezTo>
                      <a:pt x="553067" y="13419"/>
                      <a:pt x="449395" y="9731"/>
                      <a:pt x="345662" y="6962"/>
                    </a:cubicBezTo>
                    <a:cubicBezTo>
                      <a:pt x="290475" y="5487"/>
                      <a:pt x="235289" y="4012"/>
                      <a:pt x="180091" y="2839"/>
                    </a:cubicBezTo>
                    <a:cubicBezTo>
                      <a:pt x="150133" y="2162"/>
                      <a:pt x="120224" y="1546"/>
                      <a:pt x="90266" y="989"/>
                    </a:cubicBezTo>
                    <a:cubicBezTo>
                      <a:pt x="77035" y="687"/>
                      <a:pt x="63743" y="494"/>
                      <a:pt x="50524" y="252"/>
                    </a:cubicBezTo>
                    <a:cubicBezTo>
                      <a:pt x="43884" y="131"/>
                      <a:pt x="37172" y="-123"/>
                      <a:pt x="30532" y="70"/>
                    </a:cubicBezTo>
                    <a:cubicBezTo>
                      <a:pt x="25344" y="252"/>
                      <a:pt x="20446" y="336"/>
                      <a:pt x="15753" y="1920"/>
                    </a:cubicBezTo>
                    <a:cubicBezTo>
                      <a:pt x="15753" y="1920"/>
                      <a:pt x="15765" y="1920"/>
                      <a:pt x="15765" y="1908"/>
                    </a:cubicBezTo>
                    <a:cubicBezTo>
                      <a:pt x="15680" y="1932"/>
                      <a:pt x="15608" y="1969"/>
                      <a:pt x="15535" y="1993"/>
                    </a:cubicBezTo>
                    <a:cubicBezTo>
                      <a:pt x="15535" y="1993"/>
                      <a:pt x="15523" y="1993"/>
                      <a:pt x="15523" y="1993"/>
                    </a:cubicBezTo>
                    <a:cubicBezTo>
                      <a:pt x="15511" y="1993"/>
                      <a:pt x="15487" y="2005"/>
                      <a:pt x="15475" y="2005"/>
                    </a:cubicBezTo>
                    <a:cubicBezTo>
                      <a:pt x="15475" y="2005"/>
                      <a:pt x="15487" y="2005"/>
                      <a:pt x="15487" y="2005"/>
                    </a:cubicBezTo>
                    <a:cubicBezTo>
                      <a:pt x="15414" y="2029"/>
                      <a:pt x="15354" y="2053"/>
                      <a:pt x="15281" y="2078"/>
                    </a:cubicBezTo>
                    <a:cubicBezTo>
                      <a:pt x="7130" y="4556"/>
                      <a:pt x="817" y="11339"/>
                      <a:pt x="67" y="20553"/>
                    </a:cubicBezTo>
                    <a:cubicBezTo>
                      <a:pt x="-768" y="30576"/>
                      <a:pt x="6319" y="40950"/>
                      <a:pt x="16297" y="43151"/>
                    </a:cubicBezTo>
                    <a:cubicBezTo>
                      <a:pt x="20712" y="44614"/>
                      <a:pt x="25610" y="44928"/>
                      <a:pt x="30097" y="45218"/>
                    </a:cubicBezTo>
                    <a:cubicBezTo>
                      <a:pt x="36616" y="45654"/>
                      <a:pt x="43147" y="46077"/>
                      <a:pt x="49665" y="46452"/>
                    </a:cubicBezTo>
                    <a:cubicBezTo>
                      <a:pt x="62522" y="47129"/>
                      <a:pt x="75318" y="47866"/>
                      <a:pt x="88125" y="48543"/>
                    </a:cubicBezTo>
                    <a:cubicBezTo>
                      <a:pt x="196043" y="54142"/>
                      <a:pt x="303961" y="59305"/>
                      <a:pt x="411939" y="63669"/>
                    </a:cubicBezTo>
                    <a:cubicBezTo>
                      <a:pt x="526315" y="68288"/>
                      <a:pt x="640751" y="72339"/>
                      <a:pt x="755200" y="76522"/>
                    </a:cubicBezTo>
                    <a:cubicBezTo>
                      <a:pt x="856284" y="80210"/>
                      <a:pt x="957441" y="83837"/>
                      <a:pt x="1058525" y="87477"/>
                    </a:cubicBezTo>
                    <a:cubicBezTo>
                      <a:pt x="1171426" y="91539"/>
                      <a:pt x="1284326" y="95602"/>
                      <a:pt x="1397166" y="99592"/>
                    </a:cubicBezTo>
                    <a:cubicBezTo>
                      <a:pt x="1504407" y="103401"/>
                      <a:pt x="1611586" y="107282"/>
                      <a:pt x="1718766" y="111091"/>
                    </a:cubicBezTo>
                    <a:cubicBezTo>
                      <a:pt x="1832646" y="115153"/>
                      <a:pt x="1946599" y="119143"/>
                      <a:pt x="2060552" y="123085"/>
                    </a:cubicBezTo>
                    <a:cubicBezTo>
                      <a:pt x="2113223" y="124935"/>
                      <a:pt x="2165881" y="126712"/>
                      <a:pt x="2218552" y="128562"/>
                    </a:cubicBezTo>
                    <a:cubicBezTo>
                      <a:pt x="2269808" y="130352"/>
                      <a:pt x="2321112" y="131017"/>
                      <a:pt x="2372307" y="134160"/>
                    </a:cubicBezTo>
                    <a:cubicBezTo>
                      <a:pt x="2372924" y="134197"/>
                      <a:pt x="2373528" y="134221"/>
                      <a:pt x="2374133" y="134221"/>
                    </a:cubicBezTo>
                    <a:cubicBezTo>
                      <a:pt x="2389965" y="134221"/>
                      <a:pt x="2403353" y="121235"/>
                      <a:pt x="2402579" y="104948"/>
                    </a:cubicBezTo>
                    <a:cubicBezTo>
                      <a:pt x="2401829" y="89085"/>
                      <a:pt x="2388538" y="78505"/>
                      <a:pt x="2373335" y="78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820;p24"/>
            <p:cNvSpPr/>
            <p:nvPr/>
          </p:nvSpPr>
          <p:spPr>
            <a:xfrm>
              <a:off x="16436898" y="5583305"/>
              <a:ext cx="287340" cy="5383311"/>
            </a:xfrm>
            <a:custGeom>
              <a:avLst/>
              <a:gdLst/>
              <a:ahLst/>
              <a:cxnLst/>
              <a:rect l="l" t="t" r="r" b="b"/>
              <a:pathLst>
                <a:path w="287340" h="5383311" extrusionOk="0">
                  <a:moveTo>
                    <a:pt x="25881" y="5383203"/>
                  </a:moveTo>
                  <a:cubicBezTo>
                    <a:pt x="10134" y="5381909"/>
                    <a:pt x="-702" y="5368137"/>
                    <a:pt x="35" y="5352757"/>
                  </a:cubicBezTo>
                  <a:cubicBezTo>
                    <a:pt x="10255" y="5127754"/>
                    <a:pt x="20160" y="4902752"/>
                    <a:pt x="30187" y="4677688"/>
                  </a:cubicBezTo>
                  <a:cubicBezTo>
                    <a:pt x="40334" y="4452069"/>
                    <a:pt x="50433" y="4226389"/>
                    <a:pt x="60519" y="4000770"/>
                  </a:cubicBezTo>
                  <a:cubicBezTo>
                    <a:pt x="71162" y="3762720"/>
                    <a:pt x="81805" y="3524683"/>
                    <a:pt x="92448" y="3286574"/>
                  </a:cubicBezTo>
                  <a:cubicBezTo>
                    <a:pt x="102849" y="3054377"/>
                    <a:pt x="113250" y="2822167"/>
                    <a:pt x="123639" y="2589971"/>
                  </a:cubicBezTo>
                  <a:cubicBezTo>
                    <a:pt x="134343" y="2350700"/>
                    <a:pt x="145046" y="2111418"/>
                    <a:pt x="155943" y="1872148"/>
                  </a:cubicBezTo>
                  <a:cubicBezTo>
                    <a:pt x="166284" y="1644932"/>
                    <a:pt x="176987" y="1417777"/>
                    <a:pt x="187630" y="1190670"/>
                  </a:cubicBezTo>
                  <a:cubicBezTo>
                    <a:pt x="198394" y="960807"/>
                    <a:pt x="208735" y="730943"/>
                    <a:pt x="219499" y="501080"/>
                  </a:cubicBezTo>
                  <a:cubicBezTo>
                    <a:pt x="223623" y="413673"/>
                    <a:pt x="227989" y="326267"/>
                    <a:pt x="232476" y="238861"/>
                  </a:cubicBezTo>
                  <a:cubicBezTo>
                    <a:pt x="234629" y="196917"/>
                    <a:pt x="236963" y="154961"/>
                    <a:pt x="239309" y="113017"/>
                  </a:cubicBezTo>
                  <a:cubicBezTo>
                    <a:pt x="240422" y="92897"/>
                    <a:pt x="241704" y="72850"/>
                    <a:pt x="243252" y="52743"/>
                  </a:cubicBezTo>
                  <a:cubicBezTo>
                    <a:pt x="244050" y="43203"/>
                    <a:pt x="245042" y="33675"/>
                    <a:pt x="246082" y="24135"/>
                  </a:cubicBezTo>
                  <a:cubicBezTo>
                    <a:pt x="246820" y="17739"/>
                    <a:pt x="247933" y="11403"/>
                    <a:pt x="252299" y="6422"/>
                  </a:cubicBezTo>
                  <a:cubicBezTo>
                    <a:pt x="260970" y="-3481"/>
                    <a:pt x="275798" y="-1329"/>
                    <a:pt x="283127" y="8755"/>
                  </a:cubicBezTo>
                  <a:cubicBezTo>
                    <a:pt x="287868" y="15212"/>
                    <a:pt x="286997" y="24558"/>
                    <a:pt x="287191" y="32127"/>
                  </a:cubicBezTo>
                  <a:cubicBezTo>
                    <a:pt x="287433" y="45295"/>
                    <a:pt x="287372" y="58450"/>
                    <a:pt x="287070" y="71617"/>
                  </a:cubicBezTo>
                  <a:cubicBezTo>
                    <a:pt x="286453" y="98870"/>
                    <a:pt x="285534" y="126051"/>
                    <a:pt x="284615" y="153304"/>
                  </a:cubicBezTo>
                  <a:cubicBezTo>
                    <a:pt x="282522" y="211922"/>
                    <a:pt x="280309" y="270600"/>
                    <a:pt x="278035" y="329290"/>
                  </a:cubicBezTo>
                  <a:cubicBezTo>
                    <a:pt x="273730" y="440927"/>
                    <a:pt x="268868" y="552576"/>
                    <a:pt x="264006" y="664213"/>
                  </a:cubicBezTo>
                  <a:cubicBezTo>
                    <a:pt x="254040" y="893895"/>
                    <a:pt x="244196" y="1123637"/>
                    <a:pt x="234351" y="1353368"/>
                  </a:cubicBezTo>
                  <a:cubicBezTo>
                    <a:pt x="224325" y="1588587"/>
                    <a:pt x="214105" y="1823856"/>
                    <a:pt x="203716" y="2059075"/>
                  </a:cubicBezTo>
                  <a:cubicBezTo>
                    <a:pt x="193508" y="2290293"/>
                    <a:pt x="183168" y="2521511"/>
                    <a:pt x="172827" y="2752728"/>
                  </a:cubicBezTo>
                  <a:cubicBezTo>
                    <a:pt x="162244" y="2988746"/>
                    <a:pt x="151722" y="3224692"/>
                    <a:pt x="141140" y="3460709"/>
                  </a:cubicBezTo>
                  <a:cubicBezTo>
                    <a:pt x="130557" y="3697344"/>
                    <a:pt x="119975" y="3933906"/>
                    <a:pt x="109392" y="4170540"/>
                  </a:cubicBezTo>
                  <a:cubicBezTo>
                    <a:pt x="99185" y="4399545"/>
                    <a:pt x="88844" y="4628550"/>
                    <a:pt x="78624" y="4857616"/>
                  </a:cubicBezTo>
                  <a:cubicBezTo>
                    <a:pt x="71247" y="5024183"/>
                    <a:pt x="63676" y="5190749"/>
                    <a:pt x="56286" y="5357388"/>
                  </a:cubicBezTo>
                  <a:cubicBezTo>
                    <a:pt x="55645" y="5371970"/>
                    <a:pt x="42184" y="5383312"/>
                    <a:pt x="28046" y="5383312"/>
                  </a:cubicBezTo>
                  <a:cubicBezTo>
                    <a:pt x="27320" y="5383287"/>
                    <a:pt x="26595" y="5383263"/>
                    <a:pt x="25881" y="5383203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821;p24"/>
            <p:cNvSpPr/>
            <p:nvPr/>
          </p:nvSpPr>
          <p:spPr>
            <a:xfrm>
              <a:off x="17025448" y="6292112"/>
              <a:ext cx="2423894" cy="815310"/>
            </a:xfrm>
            <a:custGeom>
              <a:avLst/>
              <a:gdLst/>
              <a:ahLst/>
              <a:cxnLst/>
              <a:rect l="l" t="t" r="r" b="b"/>
              <a:pathLst>
                <a:path w="2423894" h="815310" extrusionOk="0">
                  <a:moveTo>
                    <a:pt x="2360456" y="180323"/>
                  </a:moveTo>
                  <a:cubicBezTo>
                    <a:pt x="2242996" y="169623"/>
                    <a:pt x="2125427" y="157870"/>
                    <a:pt x="2008148" y="145078"/>
                  </a:cubicBezTo>
                  <a:cubicBezTo>
                    <a:pt x="1743403" y="116845"/>
                    <a:pt x="1477486" y="102578"/>
                    <a:pt x="1212427" y="78468"/>
                  </a:cubicBezTo>
                  <a:cubicBezTo>
                    <a:pt x="969331" y="53258"/>
                    <a:pt x="726223" y="26549"/>
                    <a:pt x="481857" y="19838"/>
                  </a:cubicBezTo>
                  <a:cubicBezTo>
                    <a:pt x="456870" y="18496"/>
                    <a:pt x="431883" y="17202"/>
                    <a:pt x="406909" y="15788"/>
                  </a:cubicBezTo>
                  <a:cubicBezTo>
                    <a:pt x="360273" y="13140"/>
                    <a:pt x="313637" y="9754"/>
                    <a:pt x="267062" y="6804"/>
                  </a:cubicBezTo>
                  <a:cubicBezTo>
                    <a:pt x="245280" y="5390"/>
                    <a:pt x="223559" y="4410"/>
                    <a:pt x="201850" y="3116"/>
                  </a:cubicBezTo>
                  <a:cubicBezTo>
                    <a:pt x="182184" y="1968"/>
                    <a:pt x="162567" y="1532"/>
                    <a:pt x="142962" y="348"/>
                  </a:cubicBezTo>
                  <a:cubicBezTo>
                    <a:pt x="137084" y="-668"/>
                    <a:pt x="131328" y="602"/>
                    <a:pt x="126502" y="3382"/>
                  </a:cubicBezTo>
                  <a:cubicBezTo>
                    <a:pt x="72525" y="-5396"/>
                    <a:pt x="41926" y="47974"/>
                    <a:pt x="29590" y="94174"/>
                  </a:cubicBezTo>
                  <a:cubicBezTo>
                    <a:pt x="21088" y="225157"/>
                    <a:pt x="9683" y="358074"/>
                    <a:pt x="7276" y="490858"/>
                  </a:cubicBezTo>
                  <a:cubicBezTo>
                    <a:pt x="-10091" y="627161"/>
                    <a:pt x="-7624" y="675163"/>
                    <a:pt x="145079" y="685102"/>
                  </a:cubicBezTo>
                  <a:cubicBezTo>
                    <a:pt x="162035" y="685452"/>
                    <a:pt x="179028" y="685621"/>
                    <a:pt x="196020" y="685694"/>
                  </a:cubicBezTo>
                  <a:cubicBezTo>
                    <a:pt x="196056" y="685694"/>
                    <a:pt x="196093" y="685694"/>
                    <a:pt x="196129" y="685706"/>
                  </a:cubicBezTo>
                  <a:cubicBezTo>
                    <a:pt x="350743" y="700530"/>
                    <a:pt x="506348" y="701703"/>
                    <a:pt x="661397" y="709139"/>
                  </a:cubicBezTo>
                  <a:cubicBezTo>
                    <a:pt x="788763" y="718183"/>
                    <a:pt x="916297" y="724942"/>
                    <a:pt x="1043904" y="730177"/>
                  </a:cubicBezTo>
                  <a:cubicBezTo>
                    <a:pt x="1218208" y="733188"/>
                    <a:pt x="1392390" y="753126"/>
                    <a:pt x="1566633" y="763210"/>
                  </a:cubicBezTo>
                  <a:cubicBezTo>
                    <a:pt x="1778598" y="775700"/>
                    <a:pt x="1989571" y="798697"/>
                    <a:pt x="2201282" y="814633"/>
                  </a:cubicBezTo>
                  <a:cubicBezTo>
                    <a:pt x="2211647" y="814911"/>
                    <a:pt x="2222919" y="815310"/>
                    <a:pt x="2234481" y="815310"/>
                  </a:cubicBezTo>
                  <a:cubicBezTo>
                    <a:pt x="2281879" y="815310"/>
                    <a:pt x="2334211" y="808503"/>
                    <a:pt x="2349196" y="758156"/>
                  </a:cubicBezTo>
                  <a:cubicBezTo>
                    <a:pt x="2392881" y="641900"/>
                    <a:pt x="2390909" y="515923"/>
                    <a:pt x="2411772" y="394819"/>
                  </a:cubicBezTo>
                  <a:cubicBezTo>
                    <a:pt x="2418097" y="331208"/>
                    <a:pt x="2454284" y="193986"/>
                    <a:pt x="2360456" y="1803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822;p24"/>
            <p:cNvSpPr/>
            <p:nvPr/>
          </p:nvSpPr>
          <p:spPr>
            <a:xfrm>
              <a:off x="16379934" y="11238850"/>
              <a:ext cx="3330609" cy="274972"/>
            </a:xfrm>
            <a:custGeom>
              <a:avLst/>
              <a:gdLst/>
              <a:ahLst/>
              <a:cxnLst/>
              <a:rect l="l" t="t" r="r" b="b"/>
              <a:pathLst>
                <a:path w="3330609" h="274972" extrusionOk="0">
                  <a:moveTo>
                    <a:pt x="3299039" y="274912"/>
                  </a:moveTo>
                  <a:cubicBezTo>
                    <a:pt x="3280643" y="274416"/>
                    <a:pt x="3262308" y="272385"/>
                    <a:pt x="3243973" y="271043"/>
                  </a:cubicBezTo>
                  <a:cubicBezTo>
                    <a:pt x="3227488" y="269809"/>
                    <a:pt x="3211052" y="268709"/>
                    <a:pt x="3194568" y="267657"/>
                  </a:cubicBezTo>
                  <a:cubicBezTo>
                    <a:pt x="3160051" y="265445"/>
                    <a:pt x="3125473" y="263353"/>
                    <a:pt x="3090956" y="261200"/>
                  </a:cubicBezTo>
                  <a:cubicBezTo>
                    <a:pt x="3020567" y="256775"/>
                    <a:pt x="2950311" y="251600"/>
                    <a:pt x="2879982" y="246317"/>
                  </a:cubicBezTo>
                  <a:cubicBezTo>
                    <a:pt x="2739821" y="235676"/>
                    <a:pt x="2599418" y="226572"/>
                    <a:pt x="2459136" y="217963"/>
                  </a:cubicBezTo>
                  <a:cubicBezTo>
                    <a:pt x="2315964" y="209233"/>
                    <a:pt x="2172973" y="198835"/>
                    <a:pt x="2029921" y="189053"/>
                  </a:cubicBezTo>
                  <a:cubicBezTo>
                    <a:pt x="1887547" y="179271"/>
                    <a:pt x="1745112" y="170106"/>
                    <a:pt x="1602738" y="160760"/>
                  </a:cubicBezTo>
                  <a:cubicBezTo>
                    <a:pt x="1460859" y="151474"/>
                    <a:pt x="1319041" y="141318"/>
                    <a:pt x="1177163" y="132346"/>
                  </a:cubicBezTo>
                  <a:cubicBezTo>
                    <a:pt x="1035962" y="123423"/>
                    <a:pt x="894760" y="113157"/>
                    <a:pt x="753608" y="103194"/>
                  </a:cubicBezTo>
                  <a:cubicBezTo>
                    <a:pt x="614184" y="93413"/>
                    <a:pt x="474640" y="84985"/>
                    <a:pt x="335229" y="76002"/>
                  </a:cubicBezTo>
                  <a:cubicBezTo>
                    <a:pt x="282135" y="72556"/>
                    <a:pt x="229101" y="69231"/>
                    <a:pt x="175995" y="65482"/>
                  </a:cubicBezTo>
                  <a:cubicBezTo>
                    <a:pt x="149049" y="63632"/>
                    <a:pt x="122103" y="61734"/>
                    <a:pt x="95145" y="59582"/>
                  </a:cubicBezTo>
                  <a:cubicBezTo>
                    <a:pt x="82651" y="58542"/>
                    <a:pt x="70170" y="57551"/>
                    <a:pt x="57676" y="56571"/>
                  </a:cubicBezTo>
                  <a:cubicBezTo>
                    <a:pt x="45921" y="55652"/>
                    <a:pt x="34056" y="55278"/>
                    <a:pt x="23776" y="53766"/>
                  </a:cubicBezTo>
                  <a:cubicBezTo>
                    <a:pt x="10085" y="51807"/>
                    <a:pt x="-558" y="40152"/>
                    <a:pt x="23" y="25884"/>
                  </a:cubicBezTo>
                  <a:cubicBezTo>
                    <a:pt x="627" y="11604"/>
                    <a:pt x="13290" y="-728"/>
                    <a:pt x="27852" y="34"/>
                  </a:cubicBezTo>
                  <a:cubicBezTo>
                    <a:pt x="33451" y="-75"/>
                    <a:pt x="39136" y="541"/>
                    <a:pt x="44687" y="856"/>
                  </a:cubicBezTo>
                  <a:cubicBezTo>
                    <a:pt x="53613" y="1351"/>
                    <a:pt x="62587" y="1835"/>
                    <a:pt x="71573" y="2330"/>
                  </a:cubicBezTo>
                  <a:cubicBezTo>
                    <a:pt x="87573" y="3189"/>
                    <a:pt x="103562" y="3987"/>
                    <a:pt x="119563" y="4918"/>
                  </a:cubicBezTo>
                  <a:cubicBezTo>
                    <a:pt x="153959" y="6950"/>
                    <a:pt x="188355" y="9102"/>
                    <a:pt x="222740" y="11435"/>
                  </a:cubicBezTo>
                  <a:cubicBezTo>
                    <a:pt x="292947" y="16175"/>
                    <a:pt x="363082" y="21036"/>
                    <a:pt x="433290" y="25957"/>
                  </a:cubicBezTo>
                  <a:cubicBezTo>
                    <a:pt x="572036" y="35738"/>
                    <a:pt x="710903" y="44782"/>
                    <a:pt x="849697" y="53512"/>
                  </a:cubicBezTo>
                  <a:cubicBezTo>
                    <a:pt x="992870" y="62556"/>
                    <a:pt x="1135921" y="71903"/>
                    <a:pt x="1279033" y="81684"/>
                  </a:cubicBezTo>
                  <a:cubicBezTo>
                    <a:pt x="1421649" y="91466"/>
                    <a:pt x="1564338" y="100135"/>
                    <a:pt x="1706954" y="109857"/>
                  </a:cubicBezTo>
                  <a:cubicBezTo>
                    <a:pt x="1850066" y="119638"/>
                    <a:pt x="1993239" y="128985"/>
                    <a:pt x="2136472" y="138150"/>
                  </a:cubicBezTo>
                  <a:cubicBezTo>
                    <a:pt x="2205506" y="142575"/>
                    <a:pt x="2274541" y="146758"/>
                    <a:pt x="2343575" y="151378"/>
                  </a:cubicBezTo>
                  <a:cubicBezTo>
                    <a:pt x="2415561" y="156238"/>
                    <a:pt x="2487486" y="161655"/>
                    <a:pt x="2559471" y="166443"/>
                  </a:cubicBezTo>
                  <a:cubicBezTo>
                    <a:pt x="2628445" y="171122"/>
                    <a:pt x="2697419" y="175789"/>
                    <a:pt x="2766441" y="180287"/>
                  </a:cubicBezTo>
                  <a:cubicBezTo>
                    <a:pt x="2836576" y="184834"/>
                    <a:pt x="2906783" y="188533"/>
                    <a:pt x="2976918" y="192777"/>
                  </a:cubicBezTo>
                  <a:cubicBezTo>
                    <a:pt x="3031488" y="196102"/>
                    <a:pt x="3085949" y="199911"/>
                    <a:pt x="3140458" y="203792"/>
                  </a:cubicBezTo>
                  <a:cubicBezTo>
                    <a:pt x="3167162" y="205702"/>
                    <a:pt x="3193927" y="207540"/>
                    <a:pt x="3220631" y="209330"/>
                  </a:cubicBezTo>
                  <a:cubicBezTo>
                    <a:pt x="3247577" y="211119"/>
                    <a:pt x="3274717" y="211543"/>
                    <a:pt x="3301603" y="214372"/>
                  </a:cubicBezTo>
                  <a:cubicBezTo>
                    <a:pt x="3309597" y="215230"/>
                    <a:pt x="3316732" y="217939"/>
                    <a:pt x="3322332" y="223912"/>
                  </a:cubicBezTo>
                  <a:cubicBezTo>
                    <a:pt x="3327932" y="229812"/>
                    <a:pt x="3330943" y="237877"/>
                    <a:pt x="3330581" y="245929"/>
                  </a:cubicBezTo>
                  <a:cubicBezTo>
                    <a:pt x="3329915" y="262325"/>
                    <a:pt x="3315971" y="274972"/>
                    <a:pt x="3299825" y="274972"/>
                  </a:cubicBezTo>
                  <a:cubicBezTo>
                    <a:pt x="3299583" y="274924"/>
                    <a:pt x="3299305" y="274924"/>
                    <a:pt x="3299039" y="2749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823;p24"/>
            <p:cNvSpPr/>
            <p:nvPr/>
          </p:nvSpPr>
          <p:spPr>
            <a:xfrm>
              <a:off x="16476459" y="10926616"/>
              <a:ext cx="3226190" cy="275231"/>
            </a:xfrm>
            <a:custGeom>
              <a:avLst/>
              <a:gdLst/>
              <a:ahLst/>
              <a:cxnLst/>
              <a:rect l="l" t="t" r="r" b="b"/>
              <a:pathLst>
                <a:path w="3226190" h="275231" extrusionOk="0">
                  <a:moveTo>
                    <a:pt x="3197217" y="275171"/>
                  </a:moveTo>
                  <a:cubicBezTo>
                    <a:pt x="3063889" y="265825"/>
                    <a:pt x="2930621" y="256285"/>
                    <a:pt x="2797294" y="247060"/>
                  </a:cubicBezTo>
                  <a:cubicBezTo>
                    <a:pt x="2659479" y="237520"/>
                    <a:pt x="2521713" y="227750"/>
                    <a:pt x="2383958" y="218029"/>
                  </a:cubicBezTo>
                  <a:cubicBezTo>
                    <a:pt x="2243858" y="208127"/>
                    <a:pt x="2103830" y="198345"/>
                    <a:pt x="1963790" y="188503"/>
                  </a:cubicBezTo>
                  <a:cubicBezTo>
                    <a:pt x="1817485" y="178165"/>
                    <a:pt x="1671228" y="167960"/>
                    <a:pt x="1524984" y="157622"/>
                  </a:cubicBezTo>
                  <a:cubicBezTo>
                    <a:pt x="1386298" y="147901"/>
                    <a:pt x="1247685" y="138180"/>
                    <a:pt x="1108999" y="128410"/>
                  </a:cubicBezTo>
                  <a:cubicBezTo>
                    <a:pt x="975611" y="119064"/>
                    <a:pt x="842223" y="109645"/>
                    <a:pt x="708835" y="100238"/>
                  </a:cubicBezTo>
                  <a:cubicBezTo>
                    <a:pt x="564864" y="90154"/>
                    <a:pt x="420833" y="79937"/>
                    <a:pt x="276850" y="69539"/>
                  </a:cubicBezTo>
                  <a:cubicBezTo>
                    <a:pt x="210174" y="64751"/>
                    <a:pt x="143377" y="60192"/>
                    <a:pt x="77378" y="54340"/>
                  </a:cubicBezTo>
                  <a:cubicBezTo>
                    <a:pt x="72492" y="53893"/>
                    <a:pt x="67376" y="53784"/>
                    <a:pt x="62454" y="53034"/>
                  </a:cubicBezTo>
                  <a:cubicBezTo>
                    <a:pt x="60615" y="52913"/>
                    <a:pt x="58789" y="52696"/>
                    <a:pt x="56951" y="52502"/>
                  </a:cubicBezTo>
                  <a:cubicBezTo>
                    <a:pt x="52089" y="51946"/>
                    <a:pt x="47288" y="51329"/>
                    <a:pt x="42426" y="50785"/>
                  </a:cubicBezTo>
                  <a:cubicBezTo>
                    <a:pt x="36149" y="50048"/>
                    <a:pt x="29872" y="48512"/>
                    <a:pt x="23716" y="47098"/>
                  </a:cubicBezTo>
                  <a:cubicBezTo>
                    <a:pt x="17257" y="45622"/>
                    <a:pt x="10243" y="42975"/>
                    <a:pt x="5623" y="38114"/>
                  </a:cubicBezTo>
                  <a:cubicBezTo>
                    <a:pt x="-3243" y="28647"/>
                    <a:pt x="-1150" y="14561"/>
                    <a:pt x="8574" y="6750"/>
                  </a:cubicBezTo>
                  <a:cubicBezTo>
                    <a:pt x="14294" y="2131"/>
                    <a:pt x="23220" y="1212"/>
                    <a:pt x="30355" y="656"/>
                  </a:cubicBezTo>
                  <a:cubicBezTo>
                    <a:pt x="39342" y="-142"/>
                    <a:pt x="48255" y="-82"/>
                    <a:pt x="57241" y="160"/>
                  </a:cubicBezTo>
                  <a:cubicBezTo>
                    <a:pt x="72565" y="462"/>
                    <a:pt x="87876" y="1514"/>
                    <a:pt x="103200" y="2433"/>
                  </a:cubicBezTo>
                  <a:cubicBezTo>
                    <a:pt x="136483" y="4465"/>
                    <a:pt x="169706" y="6556"/>
                    <a:pt x="203002" y="8829"/>
                  </a:cubicBezTo>
                  <a:cubicBezTo>
                    <a:pt x="276221" y="13750"/>
                    <a:pt x="349440" y="18732"/>
                    <a:pt x="422647" y="23834"/>
                  </a:cubicBezTo>
                  <a:cubicBezTo>
                    <a:pt x="560837" y="33435"/>
                    <a:pt x="699087" y="43083"/>
                    <a:pt x="837276" y="52805"/>
                  </a:cubicBezTo>
                  <a:cubicBezTo>
                    <a:pt x="972455" y="62344"/>
                    <a:pt x="1107560" y="71812"/>
                    <a:pt x="1242739" y="81279"/>
                  </a:cubicBezTo>
                  <a:cubicBezTo>
                    <a:pt x="1382585" y="91121"/>
                    <a:pt x="1522383" y="100963"/>
                    <a:pt x="1662169" y="110745"/>
                  </a:cubicBezTo>
                  <a:cubicBezTo>
                    <a:pt x="1805040" y="120829"/>
                    <a:pt x="1947837" y="130864"/>
                    <a:pt x="2090707" y="140888"/>
                  </a:cubicBezTo>
                  <a:cubicBezTo>
                    <a:pt x="2229756" y="150670"/>
                    <a:pt x="2368865" y="160391"/>
                    <a:pt x="2507925" y="170233"/>
                  </a:cubicBezTo>
                  <a:cubicBezTo>
                    <a:pt x="2649066" y="180136"/>
                    <a:pt x="2790146" y="190038"/>
                    <a:pt x="2931226" y="199941"/>
                  </a:cubicBezTo>
                  <a:cubicBezTo>
                    <a:pt x="3020374" y="206216"/>
                    <a:pt x="3109533" y="212491"/>
                    <a:pt x="3198680" y="218767"/>
                  </a:cubicBezTo>
                  <a:cubicBezTo>
                    <a:pt x="3214003" y="219807"/>
                    <a:pt x="3226558" y="231813"/>
                    <a:pt x="3226183" y="247676"/>
                  </a:cubicBezTo>
                  <a:cubicBezTo>
                    <a:pt x="3225771" y="261992"/>
                    <a:pt x="3213568" y="275232"/>
                    <a:pt x="3198946" y="275232"/>
                  </a:cubicBezTo>
                  <a:cubicBezTo>
                    <a:pt x="3198390" y="275232"/>
                    <a:pt x="3197809" y="275220"/>
                    <a:pt x="3197217" y="275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824;p24"/>
            <p:cNvSpPr/>
            <p:nvPr/>
          </p:nvSpPr>
          <p:spPr>
            <a:xfrm>
              <a:off x="15921183" y="5468233"/>
              <a:ext cx="755998" cy="5844213"/>
            </a:xfrm>
            <a:custGeom>
              <a:avLst/>
              <a:gdLst/>
              <a:ahLst/>
              <a:cxnLst/>
              <a:rect l="l" t="t" r="r" b="b"/>
              <a:pathLst>
                <a:path w="755998" h="5844213" extrusionOk="0">
                  <a:moveTo>
                    <a:pt x="754650" y="71594"/>
                  </a:moveTo>
                  <a:cubicBezTo>
                    <a:pt x="751082" y="55235"/>
                    <a:pt x="735637" y="43603"/>
                    <a:pt x="718899" y="44897"/>
                  </a:cubicBezTo>
                  <a:cubicBezTo>
                    <a:pt x="717786" y="44957"/>
                    <a:pt x="716686" y="45139"/>
                    <a:pt x="715573" y="45332"/>
                  </a:cubicBezTo>
                  <a:cubicBezTo>
                    <a:pt x="699209" y="40967"/>
                    <a:pt x="680874" y="41390"/>
                    <a:pt x="664511" y="39178"/>
                  </a:cubicBezTo>
                  <a:cubicBezTo>
                    <a:pt x="595476" y="31427"/>
                    <a:pt x="526261" y="24971"/>
                    <a:pt x="457045" y="19433"/>
                  </a:cubicBezTo>
                  <a:cubicBezTo>
                    <a:pt x="439145" y="17220"/>
                    <a:pt x="419818" y="15249"/>
                    <a:pt x="399827" y="14077"/>
                  </a:cubicBezTo>
                  <a:cubicBezTo>
                    <a:pt x="358355" y="2203"/>
                    <a:pt x="316279" y="-5547"/>
                    <a:pt x="273755" y="4912"/>
                  </a:cubicBezTo>
                  <a:cubicBezTo>
                    <a:pt x="217033" y="22746"/>
                    <a:pt x="230313" y="93974"/>
                    <a:pt x="217517" y="140477"/>
                  </a:cubicBezTo>
                  <a:cubicBezTo>
                    <a:pt x="181028" y="337549"/>
                    <a:pt x="178513" y="538575"/>
                    <a:pt x="172913" y="738296"/>
                  </a:cubicBezTo>
                  <a:cubicBezTo>
                    <a:pt x="162270" y="925466"/>
                    <a:pt x="162330" y="1113010"/>
                    <a:pt x="152607" y="1300253"/>
                  </a:cubicBezTo>
                  <a:cubicBezTo>
                    <a:pt x="138517" y="1548011"/>
                    <a:pt x="121101" y="1795660"/>
                    <a:pt x="115634" y="2043794"/>
                  </a:cubicBezTo>
                  <a:cubicBezTo>
                    <a:pt x="102463" y="2528065"/>
                    <a:pt x="83028" y="3011962"/>
                    <a:pt x="57497" y="3495738"/>
                  </a:cubicBezTo>
                  <a:cubicBezTo>
                    <a:pt x="38303" y="3862037"/>
                    <a:pt x="38980" y="4229002"/>
                    <a:pt x="27164" y="4595482"/>
                  </a:cubicBezTo>
                  <a:cubicBezTo>
                    <a:pt x="12518" y="4839674"/>
                    <a:pt x="-2672" y="5083938"/>
                    <a:pt x="400" y="5328746"/>
                  </a:cubicBezTo>
                  <a:cubicBezTo>
                    <a:pt x="4463" y="5420335"/>
                    <a:pt x="-2866" y="5514138"/>
                    <a:pt x="3846" y="5605788"/>
                  </a:cubicBezTo>
                  <a:cubicBezTo>
                    <a:pt x="5818" y="5660779"/>
                    <a:pt x="8708" y="5715829"/>
                    <a:pt x="6495" y="5770638"/>
                  </a:cubicBezTo>
                  <a:cubicBezTo>
                    <a:pt x="7015" y="5774737"/>
                    <a:pt x="8200" y="5778304"/>
                    <a:pt x="9712" y="5781593"/>
                  </a:cubicBezTo>
                  <a:cubicBezTo>
                    <a:pt x="9120" y="5785099"/>
                    <a:pt x="8926" y="5788678"/>
                    <a:pt x="9579" y="5792233"/>
                  </a:cubicBezTo>
                  <a:cubicBezTo>
                    <a:pt x="13026" y="5817201"/>
                    <a:pt x="38932" y="5826499"/>
                    <a:pt x="60774" y="5829328"/>
                  </a:cubicBezTo>
                  <a:cubicBezTo>
                    <a:pt x="186422" y="5840234"/>
                    <a:pt x="311877" y="5831807"/>
                    <a:pt x="438117" y="5843789"/>
                  </a:cubicBezTo>
                  <a:cubicBezTo>
                    <a:pt x="438117" y="5843789"/>
                    <a:pt x="437682" y="5843717"/>
                    <a:pt x="437682" y="5843717"/>
                  </a:cubicBezTo>
                  <a:cubicBezTo>
                    <a:pt x="451663" y="5845071"/>
                    <a:pt x="467446" y="5843934"/>
                    <a:pt x="479843" y="5836837"/>
                  </a:cubicBezTo>
                  <a:cubicBezTo>
                    <a:pt x="499967" y="5823367"/>
                    <a:pt x="509836" y="5792341"/>
                    <a:pt x="496267" y="5771085"/>
                  </a:cubicBezTo>
                  <a:cubicBezTo>
                    <a:pt x="473735" y="5743385"/>
                    <a:pt x="432856" y="5755996"/>
                    <a:pt x="401616" y="5752647"/>
                  </a:cubicBezTo>
                  <a:cubicBezTo>
                    <a:pt x="300798" y="5744050"/>
                    <a:pt x="199690" y="5749793"/>
                    <a:pt x="99271" y="5740229"/>
                  </a:cubicBezTo>
                  <a:cubicBezTo>
                    <a:pt x="99259" y="5740217"/>
                    <a:pt x="99246" y="5740217"/>
                    <a:pt x="99246" y="5740217"/>
                  </a:cubicBezTo>
                  <a:cubicBezTo>
                    <a:pt x="99234" y="5740217"/>
                    <a:pt x="99234" y="5740205"/>
                    <a:pt x="99222" y="5740205"/>
                  </a:cubicBezTo>
                  <a:cubicBezTo>
                    <a:pt x="92619" y="5728634"/>
                    <a:pt x="90212" y="5715128"/>
                    <a:pt x="90974" y="5701924"/>
                  </a:cubicBezTo>
                  <a:cubicBezTo>
                    <a:pt x="94324" y="5664176"/>
                    <a:pt x="97964" y="5626476"/>
                    <a:pt x="102548" y="5588873"/>
                  </a:cubicBezTo>
                  <a:cubicBezTo>
                    <a:pt x="105463" y="5573916"/>
                    <a:pt x="109333" y="5559068"/>
                    <a:pt x="112272" y="5544112"/>
                  </a:cubicBezTo>
                  <a:cubicBezTo>
                    <a:pt x="127995" y="5531852"/>
                    <a:pt x="154034" y="5535527"/>
                    <a:pt x="173590" y="5531247"/>
                  </a:cubicBezTo>
                  <a:cubicBezTo>
                    <a:pt x="196291" y="5529397"/>
                    <a:pt x="218980" y="5528611"/>
                    <a:pt x="241693" y="5528260"/>
                  </a:cubicBezTo>
                  <a:cubicBezTo>
                    <a:pt x="270877" y="5530171"/>
                    <a:pt x="300460" y="5532444"/>
                    <a:pt x="331748" y="5534391"/>
                  </a:cubicBezTo>
                  <a:cubicBezTo>
                    <a:pt x="372663" y="5537776"/>
                    <a:pt x="413953" y="5541705"/>
                    <a:pt x="455110" y="5541705"/>
                  </a:cubicBezTo>
                  <a:cubicBezTo>
                    <a:pt x="468147" y="5542564"/>
                    <a:pt x="482794" y="5542201"/>
                    <a:pt x="494912" y="5538260"/>
                  </a:cubicBezTo>
                  <a:cubicBezTo>
                    <a:pt x="494973" y="5538260"/>
                    <a:pt x="495033" y="5538199"/>
                    <a:pt x="495033" y="5538199"/>
                  </a:cubicBezTo>
                  <a:cubicBezTo>
                    <a:pt x="510042" y="5533895"/>
                    <a:pt x="522971" y="5522336"/>
                    <a:pt x="526043" y="5504743"/>
                  </a:cubicBezTo>
                  <a:cubicBezTo>
                    <a:pt x="526720" y="5453997"/>
                    <a:pt x="527760" y="5403130"/>
                    <a:pt x="533058" y="5352505"/>
                  </a:cubicBezTo>
                  <a:cubicBezTo>
                    <a:pt x="545430" y="5005890"/>
                    <a:pt x="556496" y="4659166"/>
                    <a:pt x="565603" y="4312490"/>
                  </a:cubicBezTo>
                  <a:cubicBezTo>
                    <a:pt x="576065" y="3721382"/>
                    <a:pt x="628978" y="3132667"/>
                    <a:pt x="663858" y="2542841"/>
                  </a:cubicBezTo>
                  <a:cubicBezTo>
                    <a:pt x="686075" y="2184110"/>
                    <a:pt x="710312" y="1825574"/>
                    <a:pt x="724765" y="1466469"/>
                  </a:cubicBezTo>
                  <a:cubicBezTo>
                    <a:pt x="739774" y="1116783"/>
                    <a:pt x="737258" y="766540"/>
                    <a:pt x="747405" y="416794"/>
                  </a:cubicBezTo>
                  <a:cubicBezTo>
                    <a:pt x="749352" y="301760"/>
                    <a:pt x="759633" y="186302"/>
                    <a:pt x="754650" y="715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799;p24"/>
          <p:cNvGrpSpPr/>
          <p:nvPr/>
        </p:nvGrpSpPr>
        <p:grpSpPr>
          <a:xfrm>
            <a:off x="7756475" y="62116"/>
            <a:ext cx="1600617" cy="1470072"/>
            <a:chOff x="15921172" y="-657379"/>
            <a:chExt cx="3201234" cy="2940145"/>
          </a:xfrm>
        </p:grpSpPr>
        <p:sp>
          <p:nvSpPr>
            <p:cNvPr id="132" name="Google Shape;800;p24"/>
            <p:cNvSpPr/>
            <p:nvPr/>
          </p:nvSpPr>
          <p:spPr>
            <a:xfrm>
              <a:off x="15921172" y="-307209"/>
              <a:ext cx="2861795" cy="2589975"/>
            </a:xfrm>
            <a:custGeom>
              <a:avLst/>
              <a:gdLst/>
              <a:ahLst/>
              <a:cxnLst/>
              <a:rect l="l" t="t" r="r" b="b"/>
              <a:pathLst>
                <a:path w="2861795" h="2589975" extrusionOk="0">
                  <a:moveTo>
                    <a:pt x="2733697" y="2206565"/>
                  </a:moveTo>
                  <a:cubicBezTo>
                    <a:pt x="2713196" y="2191926"/>
                    <a:pt x="2695794" y="2162065"/>
                    <a:pt x="2666996" y="2168379"/>
                  </a:cubicBezTo>
                  <a:cubicBezTo>
                    <a:pt x="2594423" y="2201493"/>
                    <a:pt x="2696639" y="2269955"/>
                    <a:pt x="2751860" y="2310792"/>
                  </a:cubicBezTo>
                  <a:cubicBezTo>
                    <a:pt x="2631001" y="2312502"/>
                    <a:pt x="2510064" y="2317919"/>
                    <a:pt x="2389371" y="2327000"/>
                  </a:cubicBezTo>
                  <a:cubicBezTo>
                    <a:pt x="2388949" y="2323856"/>
                    <a:pt x="2388629" y="2320699"/>
                    <a:pt x="2388193" y="2317554"/>
                  </a:cubicBezTo>
                  <a:cubicBezTo>
                    <a:pt x="2385908" y="2293700"/>
                    <a:pt x="2382457" y="2253984"/>
                    <a:pt x="2348978" y="2260599"/>
                  </a:cubicBezTo>
                  <a:cubicBezTo>
                    <a:pt x="2323804" y="2266254"/>
                    <a:pt x="2327427" y="2294136"/>
                    <a:pt x="2329284" y="2313987"/>
                  </a:cubicBezTo>
                  <a:cubicBezTo>
                    <a:pt x="2329636" y="2319962"/>
                    <a:pt x="2329752" y="2325943"/>
                    <a:pt x="2330046" y="2331918"/>
                  </a:cubicBezTo>
                  <a:cubicBezTo>
                    <a:pt x="2223202" y="2340986"/>
                    <a:pt x="2116581" y="2352640"/>
                    <a:pt x="2010441" y="2367043"/>
                  </a:cubicBezTo>
                  <a:cubicBezTo>
                    <a:pt x="1880516" y="2383916"/>
                    <a:pt x="1750187" y="2396557"/>
                    <a:pt x="1619679" y="2407296"/>
                  </a:cubicBezTo>
                  <a:cubicBezTo>
                    <a:pt x="1615267" y="2370385"/>
                    <a:pt x="1604537" y="2332859"/>
                    <a:pt x="1563638" y="2346314"/>
                  </a:cubicBezTo>
                  <a:cubicBezTo>
                    <a:pt x="1540224" y="2360408"/>
                    <a:pt x="1547856" y="2387432"/>
                    <a:pt x="1552267" y="2412791"/>
                  </a:cubicBezTo>
                  <a:cubicBezTo>
                    <a:pt x="1338591" y="2429242"/>
                    <a:pt x="1124473" y="2440948"/>
                    <a:pt x="910643" y="2455453"/>
                  </a:cubicBezTo>
                  <a:cubicBezTo>
                    <a:pt x="907768" y="2426789"/>
                    <a:pt x="904151" y="2398210"/>
                    <a:pt x="898888" y="2369943"/>
                  </a:cubicBezTo>
                  <a:cubicBezTo>
                    <a:pt x="895508" y="2353620"/>
                    <a:pt x="877875" y="2343387"/>
                    <a:pt x="862016" y="2347146"/>
                  </a:cubicBezTo>
                  <a:cubicBezTo>
                    <a:pt x="847572" y="2350521"/>
                    <a:pt x="836310" y="2365160"/>
                    <a:pt x="838468" y="2380177"/>
                  </a:cubicBezTo>
                  <a:cubicBezTo>
                    <a:pt x="842021" y="2406893"/>
                    <a:pt x="844192" y="2433430"/>
                    <a:pt x="845607" y="2460038"/>
                  </a:cubicBezTo>
                  <a:cubicBezTo>
                    <a:pt x="803754" y="2463015"/>
                    <a:pt x="761894" y="2466000"/>
                    <a:pt x="720073" y="2469323"/>
                  </a:cubicBezTo>
                  <a:cubicBezTo>
                    <a:pt x="611488" y="2477001"/>
                    <a:pt x="502818" y="2488016"/>
                    <a:pt x="395935" y="2507957"/>
                  </a:cubicBezTo>
                  <a:cubicBezTo>
                    <a:pt x="444914" y="2460652"/>
                    <a:pt x="493003" y="2412387"/>
                    <a:pt x="539818" y="2363002"/>
                  </a:cubicBezTo>
                  <a:cubicBezTo>
                    <a:pt x="717282" y="2167400"/>
                    <a:pt x="884015" y="1960533"/>
                    <a:pt x="1056395" y="1760262"/>
                  </a:cubicBezTo>
                  <a:cubicBezTo>
                    <a:pt x="1206892" y="1579344"/>
                    <a:pt x="1354290" y="1395781"/>
                    <a:pt x="1503519" y="1213786"/>
                  </a:cubicBezTo>
                  <a:cubicBezTo>
                    <a:pt x="1504293" y="1214132"/>
                    <a:pt x="1504927" y="1214580"/>
                    <a:pt x="1505721" y="1214913"/>
                  </a:cubicBezTo>
                  <a:cubicBezTo>
                    <a:pt x="1621126" y="1247905"/>
                    <a:pt x="1711125" y="1104628"/>
                    <a:pt x="1665450" y="1018959"/>
                  </a:cubicBezTo>
                  <a:cubicBezTo>
                    <a:pt x="1704505" y="972506"/>
                    <a:pt x="1743349" y="925874"/>
                    <a:pt x="1783038" y="879966"/>
                  </a:cubicBezTo>
                  <a:cubicBezTo>
                    <a:pt x="1995542" y="656642"/>
                    <a:pt x="2181393" y="410668"/>
                    <a:pt x="2374972" y="171462"/>
                  </a:cubicBezTo>
                  <a:cubicBezTo>
                    <a:pt x="2387643" y="156644"/>
                    <a:pt x="2385018" y="133283"/>
                    <a:pt x="2370196" y="120988"/>
                  </a:cubicBezTo>
                  <a:cubicBezTo>
                    <a:pt x="2354715" y="108225"/>
                    <a:pt x="2332767" y="111229"/>
                    <a:pt x="2319821" y="125868"/>
                  </a:cubicBezTo>
                  <a:cubicBezTo>
                    <a:pt x="2276829" y="172256"/>
                    <a:pt x="2239105" y="223108"/>
                    <a:pt x="2200870" y="273275"/>
                  </a:cubicBezTo>
                  <a:cubicBezTo>
                    <a:pt x="2078890" y="433619"/>
                    <a:pt x="1950213" y="588768"/>
                    <a:pt x="1814935" y="738008"/>
                  </a:cubicBezTo>
                  <a:cubicBezTo>
                    <a:pt x="1745436" y="814712"/>
                    <a:pt x="1677781" y="892984"/>
                    <a:pt x="1610907" y="971923"/>
                  </a:cubicBezTo>
                  <a:cubicBezTo>
                    <a:pt x="1605248" y="969599"/>
                    <a:pt x="1599332" y="967454"/>
                    <a:pt x="1592865" y="965705"/>
                  </a:cubicBezTo>
                  <a:cubicBezTo>
                    <a:pt x="1549245" y="955683"/>
                    <a:pt x="1500529" y="973883"/>
                    <a:pt x="1480860" y="1015533"/>
                  </a:cubicBezTo>
                  <a:cubicBezTo>
                    <a:pt x="1460430" y="1054128"/>
                    <a:pt x="1444193" y="1112185"/>
                    <a:pt x="1456128" y="1157357"/>
                  </a:cubicBezTo>
                  <a:cubicBezTo>
                    <a:pt x="1263227" y="1392367"/>
                    <a:pt x="1075110" y="1631470"/>
                    <a:pt x="876736" y="1861883"/>
                  </a:cubicBezTo>
                  <a:cubicBezTo>
                    <a:pt x="742617" y="2015605"/>
                    <a:pt x="615892" y="2175641"/>
                    <a:pt x="478515" y="2326436"/>
                  </a:cubicBezTo>
                  <a:cubicBezTo>
                    <a:pt x="429644" y="2377583"/>
                    <a:pt x="378610" y="2431829"/>
                    <a:pt x="327448" y="2483373"/>
                  </a:cubicBezTo>
                  <a:cubicBezTo>
                    <a:pt x="325707" y="2471110"/>
                    <a:pt x="324369" y="2459538"/>
                    <a:pt x="324996" y="2450041"/>
                  </a:cubicBezTo>
                  <a:cubicBezTo>
                    <a:pt x="311135" y="2307635"/>
                    <a:pt x="295397" y="2165325"/>
                    <a:pt x="282945" y="2022796"/>
                  </a:cubicBezTo>
                  <a:cubicBezTo>
                    <a:pt x="297715" y="2018192"/>
                    <a:pt x="312402" y="2013370"/>
                    <a:pt x="326878" y="2007908"/>
                  </a:cubicBezTo>
                  <a:cubicBezTo>
                    <a:pt x="340849" y="2002170"/>
                    <a:pt x="356983" y="1995805"/>
                    <a:pt x="360651" y="1979571"/>
                  </a:cubicBezTo>
                  <a:cubicBezTo>
                    <a:pt x="367406" y="1959867"/>
                    <a:pt x="347520" y="1940444"/>
                    <a:pt x="328101" y="1945138"/>
                  </a:cubicBezTo>
                  <a:cubicBezTo>
                    <a:pt x="311500" y="1950402"/>
                    <a:pt x="294514" y="1954392"/>
                    <a:pt x="277432" y="1958036"/>
                  </a:cubicBezTo>
                  <a:cubicBezTo>
                    <a:pt x="259576" y="1720610"/>
                    <a:pt x="240535" y="1483224"/>
                    <a:pt x="221916" y="1245811"/>
                  </a:cubicBezTo>
                  <a:cubicBezTo>
                    <a:pt x="240746" y="1240951"/>
                    <a:pt x="259492" y="1235822"/>
                    <a:pt x="277566" y="1228758"/>
                  </a:cubicBezTo>
                  <a:cubicBezTo>
                    <a:pt x="300071" y="1220786"/>
                    <a:pt x="314029" y="1193019"/>
                    <a:pt x="299514" y="1171803"/>
                  </a:cubicBezTo>
                  <a:cubicBezTo>
                    <a:pt x="287100" y="1154520"/>
                    <a:pt x="257744" y="1150018"/>
                    <a:pt x="245593" y="1169569"/>
                  </a:cubicBezTo>
                  <a:cubicBezTo>
                    <a:pt x="235803" y="1171323"/>
                    <a:pt x="226148" y="1173558"/>
                    <a:pt x="216455" y="1175665"/>
                  </a:cubicBezTo>
                  <a:cubicBezTo>
                    <a:pt x="198739" y="948486"/>
                    <a:pt x="181702" y="721268"/>
                    <a:pt x="166618" y="493961"/>
                  </a:cubicBezTo>
                  <a:cubicBezTo>
                    <a:pt x="175716" y="491521"/>
                    <a:pt x="184462" y="489280"/>
                    <a:pt x="192125" y="488511"/>
                  </a:cubicBezTo>
                  <a:cubicBezTo>
                    <a:pt x="222332" y="481672"/>
                    <a:pt x="276612" y="481960"/>
                    <a:pt x="268206" y="437089"/>
                  </a:cubicBezTo>
                  <a:cubicBezTo>
                    <a:pt x="256336" y="394735"/>
                    <a:pt x="206544" y="415566"/>
                    <a:pt x="175902" y="419453"/>
                  </a:cubicBezTo>
                  <a:cubicBezTo>
                    <a:pt x="171695" y="420613"/>
                    <a:pt x="166977" y="421573"/>
                    <a:pt x="161970" y="422470"/>
                  </a:cubicBezTo>
                  <a:cubicBezTo>
                    <a:pt x="156336" y="334956"/>
                    <a:pt x="151034" y="247430"/>
                    <a:pt x="146143" y="159884"/>
                  </a:cubicBezTo>
                  <a:cubicBezTo>
                    <a:pt x="162111" y="195771"/>
                    <a:pt x="182567" y="231696"/>
                    <a:pt x="218075" y="216173"/>
                  </a:cubicBezTo>
                  <a:cubicBezTo>
                    <a:pt x="234964" y="207163"/>
                    <a:pt x="242564" y="184641"/>
                    <a:pt x="232992" y="167658"/>
                  </a:cubicBezTo>
                  <a:cubicBezTo>
                    <a:pt x="211704" y="129889"/>
                    <a:pt x="192068" y="91403"/>
                    <a:pt x="175114" y="51591"/>
                  </a:cubicBezTo>
                  <a:cubicBezTo>
                    <a:pt x="166752" y="18323"/>
                    <a:pt x="125725" y="-21034"/>
                    <a:pt x="95563" y="13213"/>
                  </a:cubicBezTo>
                  <a:cubicBezTo>
                    <a:pt x="81747" y="32066"/>
                    <a:pt x="74307" y="54728"/>
                    <a:pt x="63577" y="75329"/>
                  </a:cubicBezTo>
                  <a:cubicBezTo>
                    <a:pt x="48896" y="105920"/>
                    <a:pt x="32851" y="135960"/>
                    <a:pt x="15084" y="164821"/>
                  </a:cubicBezTo>
                  <a:cubicBezTo>
                    <a:pt x="6204" y="170591"/>
                    <a:pt x="0" y="180440"/>
                    <a:pt x="0" y="191576"/>
                  </a:cubicBezTo>
                  <a:cubicBezTo>
                    <a:pt x="0" y="209052"/>
                    <a:pt x="14111" y="225721"/>
                    <a:pt x="31968" y="225721"/>
                  </a:cubicBezTo>
                  <a:cubicBezTo>
                    <a:pt x="43902" y="225894"/>
                    <a:pt x="54927" y="221405"/>
                    <a:pt x="63128" y="211556"/>
                  </a:cubicBezTo>
                  <a:cubicBezTo>
                    <a:pt x="74262" y="197718"/>
                    <a:pt x="83872" y="182835"/>
                    <a:pt x="92874" y="167569"/>
                  </a:cubicBezTo>
                  <a:cubicBezTo>
                    <a:pt x="91485" y="259450"/>
                    <a:pt x="93009" y="351234"/>
                    <a:pt x="96703" y="442942"/>
                  </a:cubicBezTo>
                  <a:cubicBezTo>
                    <a:pt x="88892" y="450172"/>
                    <a:pt x="84782" y="460399"/>
                    <a:pt x="87362" y="475544"/>
                  </a:cubicBezTo>
                  <a:cubicBezTo>
                    <a:pt x="90032" y="484362"/>
                    <a:pt x="94059" y="490452"/>
                    <a:pt x="99014" y="494627"/>
                  </a:cubicBezTo>
                  <a:cubicBezTo>
                    <a:pt x="106377" y="647619"/>
                    <a:pt x="118574" y="800444"/>
                    <a:pt x="130918" y="953269"/>
                  </a:cubicBezTo>
                  <a:cubicBezTo>
                    <a:pt x="137007" y="1033034"/>
                    <a:pt x="142730" y="1112844"/>
                    <a:pt x="148461" y="1192641"/>
                  </a:cubicBezTo>
                  <a:cubicBezTo>
                    <a:pt x="120322" y="1200627"/>
                    <a:pt x="92375" y="1209361"/>
                    <a:pt x="64447" y="1218224"/>
                  </a:cubicBezTo>
                  <a:cubicBezTo>
                    <a:pt x="45778" y="1224039"/>
                    <a:pt x="36961" y="1246842"/>
                    <a:pt x="43530" y="1264293"/>
                  </a:cubicBezTo>
                  <a:cubicBezTo>
                    <a:pt x="65216" y="1309689"/>
                    <a:pt x="117389" y="1273700"/>
                    <a:pt x="153704" y="1264344"/>
                  </a:cubicBezTo>
                  <a:cubicBezTo>
                    <a:pt x="170568" y="1500956"/>
                    <a:pt x="187496" y="1737587"/>
                    <a:pt x="207735" y="1973936"/>
                  </a:cubicBezTo>
                  <a:cubicBezTo>
                    <a:pt x="165702" y="1982491"/>
                    <a:pt x="103189" y="1986314"/>
                    <a:pt x="110948" y="2033689"/>
                  </a:cubicBezTo>
                  <a:cubicBezTo>
                    <a:pt x="124387" y="2076876"/>
                    <a:pt x="173104" y="2057787"/>
                    <a:pt x="213811" y="2043141"/>
                  </a:cubicBezTo>
                  <a:cubicBezTo>
                    <a:pt x="217434" y="2083875"/>
                    <a:pt x="220642" y="2124642"/>
                    <a:pt x="224541" y="2165350"/>
                  </a:cubicBezTo>
                  <a:cubicBezTo>
                    <a:pt x="236283" y="2290447"/>
                    <a:pt x="251175" y="2415256"/>
                    <a:pt x="260568" y="2540629"/>
                  </a:cubicBezTo>
                  <a:cubicBezTo>
                    <a:pt x="260177" y="2543914"/>
                    <a:pt x="260299" y="2547160"/>
                    <a:pt x="260664" y="2550362"/>
                  </a:cubicBezTo>
                  <a:cubicBezTo>
                    <a:pt x="255119" y="2566327"/>
                    <a:pt x="262437" y="2587517"/>
                    <a:pt x="282650" y="2589976"/>
                  </a:cubicBezTo>
                  <a:cubicBezTo>
                    <a:pt x="469602" y="2561607"/>
                    <a:pt x="658469" y="2544298"/>
                    <a:pt x="847873" y="2530690"/>
                  </a:cubicBezTo>
                  <a:cubicBezTo>
                    <a:pt x="847950" y="2535192"/>
                    <a:pt x="848078" y="2539655"/>
                    <a:pt x="848136" y="2544176"/>
                  </a:cubicBezTo>
                  <a:cubicBezTo>
                    <a:pt x="849058" y="2593210"/>
                    <a:pt x="920746" y="2590296"/>
                    <a:pt x="917929" y="2541455"/>
                  </a:cubicBezTo>
                  <a:cubicBezTo>
                    <a:pt x="917513" y="2536236"/>
                    <a:pt x="917090" y="2530991"/>
                    <a:pt x="916681" y="2525759"/>
                  </a:cubicBezTo>
                  <a:cubicBezTo>
                    <a:pt x="1118013" y="2512202"/>
                    <a:pt x="1319793" y="2502040"/>
                    <a:pt x="1520472" y="2487049"/>
                  </a:cubicBezTo>
                  <a:cubicBezTo>
                    <a:pt x="1531805" y="2486306"/>
                    <a:pt x="1543124" y="2485403"/>
                    <a:pt x="1554450" y="2484589"/>
                  </a:cubicBezTo>
                  <a:cubicBezTo>
                    <a:pt x="1552863" y="2518267"/>
                    <a:pt x="1553061" y="2552853"/>
                    <a:pt x="1590279" y="2557438"/>
                  </a:cubicBezTo>
                  <a:cubicBezTo>
                    <a:pt x="1632375" y="2555370"/>
                    <a:pt x="1628866" y="2513976"/>
                    <a:pt x="1625665" y="2479037"/>
                  </a:cubicBezTo>
                  <a:cubicBezTo>
                    <a:pt x="1861865" y="2459167"/>
                    <a:pt x="2096797" y="2426597"/>
                    <a:pt x="2332684" y="2404620"/>
                  </a:cubicBezTo>
                  <a:cubicBezTo>
                    <a:pt x="2333068" y="2421257"/>
                    <a:pt x="2333459" y="2437893"/>
                    <a:pt x="2333689" y="2454549"/>
                  </a:cubicBezTo>
                  <a:cubicBezTo>
                    <a:pt x="2334272" y="2503301"/>
                    <a:pt x="2406889" y="2500112"/>
                    <a:pt x="2403297" y="2451918"/>
                  </a:cubicBezTo>
                  <a:cubicBezTo>
                    <a:pt x="2401722" y="2434179"/>
                    <a:pt x="2399865" y="2416492"/>
                    <a:pt x="2397976" y="2398811"/>
                  </a:cubicBezTo>
                  <a:cubicBezTo>
                    <a:pt x="2492765" y="2390864"/>
                    <a:pt x="2587739" y="2384960"/>
                    <a:pt x="2683059" y="2382706"/>
                  </a:cubicBezTo>
                  <a:cubicBezTo>
                    <a:pt x="2702875" y="2381886"/>
                    <a:pt x="2722953" y="2381067"/>
                    <a:pt x="2743089" y="2379856"/>
                  </a:cubicBezTo>
                  <a:cubicBezTo>
                    <a:pt x="2724035" y="2406291"/>
                    <a:pt x="2705775" y="2433283"/>
                    <a:pt x="2689327" y="2461408"/>
                  </a:cubicBezTo>
                  <a:cubicBezTo>
                    <a:pt x="2679288" y="2478205"/>
                    <a:pt x="2684077" y="2500349"/>
                    <a:pt x="2700864" y="2510762"/>
                  </a:cubicBezTo>
                  <a:cubicBezTo>
                    <a:pt x="2717178" y="2520924"/>
                    <a:pt x="2740125" y="2516025"/>
                    <a:pt x="2750208" y="2499222"/>
                  </a:cubicBezTo>
                  <a:cubicBezTo>
                    <a:pt x="2768097" y="2469669"/>
                    <a:pt x="2787035" y="2440993"/>
                    <a:pt x="2806928" y="2412765"/>
                  </a:cubicBezTo>
                  <a:cubicBezTo>
                    <a:pt x="2825233" y="2379747"/>
                    <a:pt x="2876862" y="2349983"/>
                    <a:pt x="2857533" y="2307629"/>
                  </a:cubicBezTo>
                  <a:cubicBezTo>
                    <a:pt x="2822223" y="2268630"/>
                    <a:pt x="2772944" y="2242342"/>
                    <a:pt x="2733697" y="2206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801;p24"/>
            <p:cNvSpPr/>
            <p:nvPr/>
          </p:nvSpPr>
          <p:spPr>
            <a:xfrm>
              <a:off x="17491553" y="1044591"/>
              <a:ext cx="65353" cy="138844"/>
            </a:xfrm>
            <a:custGeom>
              <a:avLst/>
              <a:gdLst/>
              <a:ahLst/>
              <a:cxnLst/>
              <a:rect l="l" t="t" r="r" b="b"/>
              <a:pathLst>
                <a:path w="65353" h="138844" extrusionOk="0">
                  <a:moveTo>
                    <a:pt x="31363" y="138844"/>
                  </a:moveTo>
                  <a:cubicBezTo>
                    <a:pt x="71289" y="138671"/>
                    <a:pt x="65585" y="92424"/>
                    <a:pt x="64381" y="64439"/>
                  </a:cubicBezTo>
                  <a:cubicBezTo>
                    <a:pt x="62025" y="42065"/>
                    <a:pt x="69420" y="5794"/>
                    <a:pt x="39898" y="261"/>
                  </a:cubicBezTo>
                  <a:cubicBezTo>
                    <a:pt x="7540" y="-3581"/>
                    <a:pt x="5830" y="35917"/>
                    <a:pt x="3500" y="58907"/>
                  </a:cubicBezTo>
                  <a:cubicBezTo>
                    <a:pt x="868" y="87717"/>
                    <a:pt x="-10893" y="136161"/>
                    <a:pt x="31363" y="1388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802;p24"/>
            <p:cNvSpPr/>
            <p:nvPr/>
          </p:nvSpPr>
          <p:spPr>
            <a:xfrm>
              <a:off x="17488970" y="1342540"/>
              <a:ext cx="69888" cy="157172"/>
            </a:xfrm>
            <a:custGeom>
              <a:avLst/>
              <a:gdLst/>
              <a:ahLst/>
              <a:cxnLst/>
              <a:rect l="l" t="t" r="r" b="b"/>
              <a:pathLst>
                <a:path w="69888" h="157172" extrusionOk="0">
                  <a:moveTo>
                    <a:pt x="34561" y="157164"/>
                  </a:moveTo>
                  <a:cubicBezTo>
                    <a:pt x="50119" y="157542"/>
                    <a:pt x="65056" y="145810"/>
                    <a:pt x="67021" y="130044"/>
                  </a:cubicBezTo>
                  <a:cubicBezTo>
                    <a:pt x="70351" y="92415"/>
                    <a:pt x="73635" y="51592"/>
                    <a:pt x="59236" y="15949"/>
                  </a:cubicBezTo>
                  <a:cubicBezTo>
                    <a:pt x="45701" y="-11882"/>
                    <a:pt x="519" y="-752"/>
                    <a:pt x="1325" y="29780"/>
                  </a:cubicBezTo>
                  <a:cubicBezTo>
                    <a:pt x="1274" y="29736"/>
                    <a:pt x="1217" y="29697"/>
                    <a:pt x="1159" y="29652"/>
                  </a:cubicBezTo>
                  <a:cubicBezTo>
                    <a:pt x="6307" y="66564"/>
                    <a:pt x="-17703" y="151394"/>
                    <a:pt x="34561" y="157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803;p24"/>
            <p:cNvSpPr/>
            <p:nvPr/>
          </p:nvSpPr>
          <p:spPr>
            <a:xfrm>
              <a:off x="17502691" y="1646933"/>
              <a:ext cx="68122" cy="167788"/>
            </a:xfrm>
            <a:custGeom>
              <a:avLst/>
              <a:gdLst/>
              <a:ahLst/>
              <a:cxnLst/>
              <a:rect l="l" t="t" r="r" b="b"/>
              <a:pathLst>
                <a:path w="68122" h="167788" extrusionOk="0">
                  <a:moveTo>
                    <a:pt x="68007" y="130949"/>
                  </a:moveTo>
                  <a:cubicBezTo>
                    <a:pt x="65389" y="99884"/>
                    <a:pt x="63244" y="68775"/>
                    <a:pt x="59754" y="37781"/>
                  </a:cubicBezTo>
                  <a:cubicBezTo>
                    <a:pt x="58064" y="22392"/>
                    <a:pt x="53941" y="5973"/>
                    <a:pt x="37333" y="1094"/>
                  </a:cubicBezTo>
                  <a:cubicBezTo>
                    <a:pt x="18817" y="-4580"/>
                    <a:pt x="2267" y="12793"/>
                    <a:pt x="3611" y="30852"/>
                  </a:cubicBezTo>
                  <a:cubicBezTo>
                    <a:pt x="672" y="64945"/>
                    <a:pt x="320" y="99295"/>
                    <a:pt x="0" y="133581"/>
                  </a:cubicBezTo>
                  <a:cubicBezTo>
                    <a:pt x="474" y="181058"/>
                    <a:pt x="71362" y="178119"/>
                    <a:pt x="68007" y="130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804;p24"/>
            <p:cNvSpPr/>
            <p:nvPr/>
          </p:nvSpPr>
          <p:spPr>
            <a:xfrm>
              <a:off x="16903798" y="732759"/>
              <a:ext cx="220562" cy="81314"/>
            </a:xfrm>
            <a:custGeom>
              <a:avLst/>
              <a:gdLst/>
              <a:ahLst/>
              <a:cxnLst/>
              <a:rect l="l" t="t" r="r" b="b"/>
              <a:pathLst>
                <a:path w="220562" h="81314" extrusionOk="0">
                  <a:moveTo>
                    <a:pt x="35430" y="81258"/>
                  </a:moveTo>
                  <a:cubicBezTo>
                    <a:pt x="90248" y="79177"/>
                    <a:pt x="143708" y="65338"/>
                    <a:pt x="198283" y="61931"/>
                  </a:cubicBezTo>
                  <a:cubicBezTo>
                    <a:pt x="198251" y="61867"/>
                    <a:pt x="198213" y="61803"/>
                    <a:pt x="198181" y="61739"/>
                  </a:cubicBezTo>
                  <a:cubicBezTo>
                    <a:pt x="230167" y="55079"/>
                    <a:pt x="226940" y="5495"/>
                    <a:pt x="194435" y="942"/>
                  </a:cubicBezTo>
                  <a:cubicBezTo>
                    <a:pt x="137978" y="-3444"/>
                    <a:pt x="80394" y="8383"/>
                    <a:pt x="24737" y="17918"/>
                  </a:cubicBezTo>
                  <a:cubicBezTo>
                    <a:pt x="7572" y="21581"/>
                    <a:pt x="-3126" y="39877"/>
                    <a:pt x="818" y="56578"/>
                  </a:cubicBezTo>
                  <a:cubicBezTo>
                    <a:pt x="4525" y="72831"/>
                    <a:pt x="19552" y="82135"/>
                    <a:pt x="35430" y="81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805;p24"/>
            <p:cNvSpPr/>
            <p:nvPr/>
          </p:nvSpPr>
          <p:spPr>
            <a:xfrm>
              <a:off x="16545905" y="776522"/>
              <a:ext cx="227512" cy="96197"/>
            </a:xfrm>
            <a:custGeom>
              <a:avLst/>
              <a:gdLst/>
              <a:ahLst/>
              <a:cxnLst/>
              <a:rect l="l" t="t" r="r" b="b"/>
              <a:pathLst>
                <a:path w="227512" h="96197" extrusionOk="0">
                  <a:moveTo>
                    <a:pt x="171229" y="66734"/>
                  </a:moveTo>
                  <a:cubicBezTo>
                    <a:pt x="192133" y="63340"/>
                    <a:pt x="226661" y="65434"/>
                    <a:pt x="227513" y="33512"/>
                  </a:cubicBezTo>
                  <a:cubicBezTo>
                    <a:pt x="221853" y="-23514"/>
                    <a:pt x="134370" y="8428"/>
                    <a:pt x="97965" y="13333"/>
                  </a:cubicBezTo>
                  <a:cubicBezTo>
                    <a:pt x="66119" y="25795"/>
                    <a:pt x="-5986" y="24963"/>
                    <a:pt x="398" y="72818"/>
                  </a:cubicBezTo>
                  <a:cubicBezTo>
                    <a:pt x="16698" y="128325"/>
                    <a:pt x="129568" y="67701"/>
                    <a:pt x="171229" y="66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806;p24"/>
            <p:cNvSpPr/>
            <p:nvPr/>
          </p:nvSpPr>
          <p:spPr>
            <a:xfrm>
              <a:off x="15923941" y="-657379"/>
              <a:ext cx="273401" cy="298592"/>
            </a:xfrm>
            <a:custGeom>
              <a:avLst/>
              <a:gdLst/>
              <a:ahLst/>
              <a:cxnLst/>
              <a:rect l="l" t="t" r="r" b="b"/>
              <a:pathLst>
                <a:path w="273401" h="298592" extrusionOk="0">
                  <a:moveTo>
                    <a:pt x="22360" y="64366"/>
                  </a:moveTo>
                  <a:cubicBezTo>
                    <a:pt x="28090" y="67773"/>
                    <a:pt x="31759" y="71782"/>
                    <a:pt x="38136" y="77526"/>
                  </a:cubicBezTo>
                  <a:cubicBezTo>
                    <a:pt x="60429" y="100439"/>
                    <a:pt x="80924" y="125074"/>
                    <a:pt x="101079" y="150119"/>
                  </a:cubicBezTo>
                  <a:cubicBezTo>
                    <a:pt x="78619" y="191058"/>
                    <a:pt x="51741" y="240777"/>
                    <a:pt x="90252" y="260538"/>
                  </a:cubicBezTo>
                  <a:cubicBezTo>
                    <a:pt x="125152" y="273929"/>
                    <a:pt x="138981" y="241078"/>
                    <a:pt x="150211" y="211768"/>
                  </a:cubicBezTo>
                  <a:cubicBezTo>
                    <a:pt x="170475" y="237440"/>
                    <a:pt x="191040" y="263036"/>
                    <a:pt x="213372" y="287607"/>
                  </a:cubicBezTo>
                  <a:cubicBezTo>
                    <a:pt x="225953" y="301695"/>
                    <a:pt x="248848" y="302137"/>
                    <a:pt x="262530" y="289483"/>
                  </a:cubicBezTo>
                  <a:cubicBezTo>
                    <a:pt x="285957" y="267736"/>
                    <a:pt x="266775" y="240155"/>
                    <a:pt x="249469" y="222026"/>
                  </a:cubicBezTo>
                  <a:cubicBezTo>
                    <a:pt x="234020" y="207048"/>
                    <a:pt x="209754" y="173998"/>
                    <a:pt x="182108" y="137926"/>
                  </a:cubicBezTo>
                  <a:cubicBezTo>
                    <a:pt x="199165" y="104037"/>
                    <a:pt x="217879" y="70578"/>
                    <a:pt x="224045" y="34416"/>
                  </a:cubicBezTo>
                  <a:cubicBezTo>
                    <a:pt x="221977" y="16588"/>
                    <a:pt x="202648" y="3076"/>
                    <a:pt x="185297" y="10396"/>
                  </a:cubicBezTo>
                  <a:cubicBezTo>
                    <a:pt x="160852" y="25406"/>
                    <a:pt x="148604" y="53557"/>
                    <a:pt x="136004" y="80280"/>
                  </a:cubicBezTo>
                  <a:cubicBezTo>
                    <a:pt x="94209" y="31060"/>
                    <a:pt x="51120" y="-8848"/>
                    <a:pt x="21157" y="1706"/>
                  </a:cubicBezTo>
                  <a:cubicBezTo>
                    <a:pt x="-8064" y="11363"/>
                    <a:pt x="-6406" y="55926"/>
                    <a:pt x="22360" y="643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807;p24"/>
            <p:cNvSpPr/>
            <p:nvPr/>
          </p:nvSpPr>
          <p:spPr>
            <a:xfrm>
              <a:off x="18889080" y="1831677"/>
              <a:ext cx="233326" cy="406670"/>
            </a:xfrm>
            <a:custGeom>
              <a:avLst/>
              <a:gdLst/>
              <a:ahLst/>
              <a:cxnLst/>
              <a:rect l="l" t="t" r="r" b="b"/>
              <a:pathLst>
                <a:path w="233326" h="406670" extrusionOk="0">
                  <a:moveTo>
                    <a:pt x="204332" y="28"/>
                  </a:moveTo>
                  <a:cubicBezTo>
                    <a:pt x="187788" y="-695"/>
                    <a:pt x="176315" y="12714"/>
                    <a:pt x="173069" y="27807"/>
                  </a:cubicBezTo>
                  <a:cubicBezTo>
                    <a:pt x="150372" y="70386"/>
                    <a:pt x="130114" y="113278"/>
                    <a:pt x="112015" y="157400"/>
                  </a:cubicBezTo>
                  <a:cubicBezTo>
                    <a:pt x="84151" y="124325"/>
                    <a:pt x="72031" y="82028"/>
                    <a:pt x="53963" y="43798"/>
                  </a:cubicBezTo>
                  <a:cubicBezTo>
                    <a:pt x="36190" y="18144"/>
                    <a:pt x="-3838" y="36421"/>
                    <a:pt x="298" y="66038"/>
                  </a:cubicBezTo>
                  <a:cubicBezTo>
                    <a:pt x="9607" y="119208"/>
                    <a:pt x="29736" y="171661"/>
                    <a:pt x="65590" y="212690"/>
                  </a:cubicBezTo>
                  <a:cubicBezTo>
                    <a:pt x="72191" y="219836"/>
                    <a:pt x="79676" y="223218"/>
                    <a:pt x="87115" y="224031"/>
                  </a:cubicBezTo>
                  <a:cubicBezTo>
                    <a:pt x="82941" y="236288"/>
                    <a:pt x="78587" y="248404"/>
                    <a:pt x="74784" y="260968"/>
                  </a:cubicBezTo>
                  <a:cubicBezTo>
                    <a:pt x="66512" y="289151"/>
                    <a:pt x="58797" y="317577"/>
                    <a:pt x="52433" y="346240"/>
                  </a:cubicBezTo>
                  <a:cubicBezTo>
                    <a:pt x="33789" y="366021"/>
                    <a:pt x="46453" y="398584"/>
                    <a:pt x="71692" y="404905"/>
                  </a:cubicBezTo>
                  <a:cubicBezTo>
                    <a:pt x="99607" y="414043"/>
                    <a:pt x="119729" y="385962"/>
                    <a:pt x="122226" y="361186"/>
                  </a:cubicBezTo>
                  <a:cubicBezTo>
                    <a:pt x="135467" y="303886"/>
                    <a:pt x="151460" y="247212"/>
                    <a:pt x="172070" y="192102"/>
                  </a:cubicBezTo>
                  <a:cubicBezTo>
                    <a:pt x="185016" y="159507"/>
                    <a:pt x="202533" y="117460"/>
                    <a:pt x="218315" y="82790"/>
                  </a:cubicBezTo>
                  <a:cubicBezTo>
                    <a:pt x="233156" y="56586"/>
                    <a:pt x="248163" y="4767"/>
                    <a:pt x="204332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"/>
          <p:cNvSpPr/>
          <p:nvPr/>
        </p:nvSpPr>
        <p:spPr>
          <a:xfrm>
            <a:off x="4859331" y="-49"/>
            <a:ext cx="4287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3"/>
          <p:cNvSpPr txBox="1"/>
          <p:nvPr/>
        </p:nvSpPr>
        <p:spPr>
          <a:xfrm>
            <a:off x="4856904" y="345485"/>
            <a:ext cx="421472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Deskripsi Aplikasi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387" name="Google Shape;387;p13"/>
          <p:cNvSpPr txBox="1"/>
          <p:nvPr/>
        </p:nvSpPr>
        <p:spPr>
          <a:xfrm>
            <a:off x="5148358" y="979865"/>
            <a:ext cx="3631816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D" sz="1200" dirty="0" err="1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Dengan</a:t>
            </a:r>
            <a:r>
              <a:rPr lang="en-ID" sz="1200" dirty="0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P</a:t>
            </a:r>
            <a:r>
              <a:rPr lang="en-ID" sz="1200" dirty="0" err="1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erkembangan</a:t>
            </a:r>
            <a:r>
              <a:rPr lang="en-ID" sz="1200" dirty="0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Teknologi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Informasi</a:t>
            </a:r>
            <a:r>
              <a:rPr lang="en-ID" sz="1200" dirty="0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saat</a:t>
            </a:r>
            <a:r>
              <a:rPr lang="en-ID" sz="1200" dirty="0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ini</a:t>
            </a:r>
            <a:r>
              <a:rPr lang="en-ID" sz="1200" dirty="0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, </a:t>
            </a:r>
            <a:r>
              <a:rPr lang="en-ID" sz="1200" dirty="0" err="1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saya</a:t>
            </a:r>
            <a:r>
              <a:rPr lang="en-ID" sz="1200" dirty="0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membuat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aplikasi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untuk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membantu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dan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memudahkan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manusia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dalam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melakukan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penghitungan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luas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dan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keliling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beberapa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bangun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datar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. </a:t>
            </a:r>
            <a:r>
              <a:rPr lang="en-US" sz="1200" dirty="0" err="1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Dalam</a:t>
            </a:r>
            <a:r>
              <a:rPr lang="en-US" sz="1200" dirty="0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hal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ini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saya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membuat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aplikasi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yaitu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aplikasi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“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Kalkulator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Luas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dan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Keliling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Bangun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Datar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”. </a:t>
            </a:r>
            <a:r>
              <a:rPr lang="en-US" sz="1200" dirty="0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Yang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ditujukan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untuk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membantu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para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pengguna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dalam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menghitung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luas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dan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keliling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bangun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datar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. </a:t>
            </a:r>
            <a:endParaRPr lang="en-US" sz="1200" dirty="0" smtClean="0">
              <a:solidFill>
                <a:schemeClr val="accent5">
                  <a:lumMod val="25000"/>
                </a:schemeClr>
              </a:solidFill>
              <a:latin typeface="Mali" panose="020B0604020202020204" charset="-34"/>
              <a:cs typeface="Mali" panose="020B0604020202020204" charset="-34"/>
            </a:endParaRPr>
          </a:p>
          <a:p>
            <a:endParaRPr lang="en-US" sz="1200" dirty="0">
              <a:solidFill>
                <a:schemeClr val="accent5">
                  <a:lumMod val="25000"/>
                </a:schemeClr>
              </a:solidFill>
              <a:latin typeface="Mali" panose="020B0604020202020204" charset="-34"/>
              <a:cs typeface="Mali" panose="020B0604020202020204" charset="-34"/>
            </a:endParaRPr>
          </a:p>
          <a:p>
            <a:r>
              <a:rPr lang="en-US" sz="1200" dirty="0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Program 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yang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saya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buat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berfungsi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untuk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menghitung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luas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dan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keliling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dari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bangun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datar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;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persegi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,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persegi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US" sz="1200" dirty="0" err="1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panjang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,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segitiga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,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jajar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genjang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, </a:t>
            </a:r>
            <a:r>
              <a:rPr lang="en-ID" sz="1200" dirty="0" err="1" smtClean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trapesium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,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layang-layang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,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belah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ketupat</a:t>
            </a:r>
            <a:r>
              <a:rPr lang="en-ID" sz="1200" dirty="0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, </a:t>
            </a:r>
            <a:r>
              <a:rPr lang="en-ID" sz="1200" dirty="0" err="1">
                <a:solidFill>
                  <a:schemeClr val="accent5">
                    <a:lumMod val="25000"/>
                  </a:schemeClr>
                </a:solidFill>
                <a:latin typeface="Mali" panose="020B0604020202020204" charset="-34"/>
                <a:cs typeface="Mali" panose="020B0604020202020204" charset="-34"/>
              </a:rPr>
              <a:t>lingkaran</a:t>
            </a:r>
            <a:endParaRPr lang="en-US" sz="1200" dirty="0">
              <a:solidFill>
                <a:schemeClr val="accent5">
                  <a:lumMod val="25000"/>
                </a:schemeClr>
              </a:solidFill>
              <a:latin typeface="Mali" panose="020B0604020202020204" charset="-34"/>
              <a:cs typeface="Mali" panose="020B0604020202020204" charset="-34"/>
            </a:endParaRPr>
          </a:p>
          <a:p>
            <a:endParaRPr sz="1200" dirty="0">
              <a:solidFill>
                <a:schemeClr val="accent5">
                  <a:lumMod val="25000"/>
                </a:schemeClr>
              </a:solidFill>
              <a:latin typeface="Mali" panose="020B0604020202020204" charset="-34"/>
              <a:cs typeface="Mali" panose="020B0604020202020204" charset="-34"/>
            </a:endParaRPr>
          </a:p>
        </p:txBody>
      </p:sp>
      <p:sp>
        <p:nvSpPr>
          <p:cNvPr id="405" name="Google Shape;405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6" name="Picture 3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333" t="22564" r="26539" b="14074"/>
          <a:stretch/>
        </p:blipFill>
        <p:spPr bwMode="auto">
          <a:xfrm>
            <a:off x="1070926" y="345485"/>
            <a:ext cx="2621946" cy="4429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2"/>
          <p:cNvGrpSpPr/>
          <p:nvPr/>
        </p:nvGrpSpPr>
        <p:grpSpPr>
          <a:xfrm>
            <a:off x="0" y="-333154"/>
            <a:ext cx="9144000" cy="1452938"/>
            <a:chOff x="0" y="0"/>
            <a:chExt cx="24384000" cy="3874500"/>
          </a:xfrm>
        </p:grpSpPr>
        <p:sp>
          <p:nvSpPr>
            <p:cNvPr id="302" name="Google Shape;302;p12"/>
            <p:cNvSpPr/>
            <p:nvPr/>
          </p:nvSpPr>
          <p:spPr>
            <a:xfrm>
              <a:off x="0" y="0"/>
              <a:ext cx="24384000" cy="387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2"/>
            <p:cNvSpPr txBox="1"/>
            <p:nvPr/>
          </p:nvSpPr>
          <p:spPr>
            <a:xfrm>
              <a:off x="1371597" y="1429416"/>
              <a:ext cx="21640800" cy="192873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 smtClean="0">
                  <a:solidFill>
                    <a:schemeClr val="dk1"/>
                  </a:solidFill>
                  <a:latin typeface="Mali"/>
                  <a:cs typeface="Mali"/>
                  <a:sym typeface="Mali"/>
                </a:rPr>
                <a:t>Alur Kerja Aplikasi</a:t>
              </a:r>
              <a:endParaRPr lang="en" sz="4000" b="1" dirty="0">
                <a:solidFill>
                  <a:schemeClr val="dk1"/>
                </a:solidFill>
                <a:latin typeface="Mali"/>
                <a:cs typeface="Mali"/>
                <a:sym typeface="Mal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367" name="Google Shape;367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9" name="Picture 68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84" t="18918" r="22642" b="14008"/>
          <a:stretch/>
        </p:blipFill>
        <p:spPr bwMode="auto">
          <a:xfrm>
            <a:off x="1734945" y="1221177"/>
            <a:ext cx="5674109" cy="36887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2"/>
          <p:cNvGrpSpPr/>
          <p:nvPr/>
        </p:nvGrpSpPr>
        <p:grpSpPr>
          <a:xfrm>
            <a:off x="0" y="-333154"/>
            <a:ext cx="9144000" cy="1452938"/>
            <a:chOff x="0" y="0"/>
            <a:chExt cx="24384000" cy="3874500"/>
          </a:xfrm>
        </p:grpSpPr>
        <p:sp>
          <p:nvSpPr>
            <p:cNvPr id="302" name="Google Shape;302;p12"/>
            <p:cNvSpPr/>
            <p:nvPr/>
          </p:nvSpPr>
          <p:spPr>
            <a:xfrm>
              <a:off x="0" y="0"/>
              <a:ext cx="24384000" cy="387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2"/>
            <p:cNvSpPr txBox="1"/>
            <p:nvPr/>
          </p:nvSpPr>
          <p:spPr>
            <a:xfrm>
              <a:off x="1371597" y="1429416"/>
              <a:ext cx="21640800" cy="192873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 smtClean="0">
                  <a:solidFill>
                    <a:schemeClr val="dk1"/>
                  </a:solidFill>
                  <a:latin typeface="Mali"/>
                  <a:cs typeface="Mali"/>
                  <a:sym typeface="Mali"/>
                </a:rPr>
                <a:t>Class Diagram</a:t>
              </a:r>
              <a:endParaRPr lang="en" sz="4000" b="1" dirty="0">
                <a:solidFill>
                  <a:schemeClr val="dk1"/>
                </a:solidFill>
                <a:latin typeface="Mali"/>
                <a:cs typeface="Mali"/>
                <a:sym typeface="Mal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367" name="Google Shape;367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Picture 6" descr="Graphical user interface, diagram, application&#10;&#10;Description automatically generated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21" t="20923" r="1215" b="11724"/>
          <a:stretch/>
        </p:blipFill>
        <p:spPr bwMode="auto">
          <a:xfrm>
            <a:off x="1241682" y="1339080"/>
            <a:ext cx="6660633" cy="3191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804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15"/>
          <p:cNvGrpSpPr/>
          <p:nvPr/>
        </p:nvGrpSpPr>
        <p:grpSpPr>
          <a:xfrm>
            <a:off x="598581" y="198277"/>
            <a:ext cx="8294375" cy="1846659"/>
            <a:chOff x="-1387399" y="339552"/>
            <a:chExt cx="11900148" cy="4924424"/>
          </a:xfrm>
        </p:grpSpPr>
        <p:sp>
          <p:nvSpPr>
            <p:cNvPr id="441" name="Google Shape;441;p15"/>
            <p:cNvSpPr txBox="1"/>
            <p:nvPr/>
          </p:nvSpPr>
          <p:spPr>
            <a:xfrm>
              <a:off x="-1387399" y="339552"/>
              <a:ext cx="11900148" cy="4924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Rancangan Antarmuka (UI) Aplikasi</a:t>
              </a:r>
              <a:endParaRPr sz="700" dirty="0">
                <a:solidFill>
                  <a:schemeClr val="dk1"/>
                </a:solidFill>
              </a:endParaRPr>
            </a:p>
          </p:txBody>
        </p:sp>
        <p:sp>
          <p:nvSpPr>
            <p:cNvPr id="442" name="Google Shape;442;p15"/>
            <p:cNvSpPr txBox="1"/>
            <p:nvPr/>
          </p:nvSpPr>
          <p:spPr>
            <a:xfrm>
              <a:off x="0" y="2120555"/>
              <a:ext cx="88311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454" name="Google Shape;45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25" t="17687" r="18039" b="33172"/>
          <a:stretch/>
        </p:blipFill>
        <p:spPr>
          <a:xfrm>
            <a:off x="538623" y="1520298"/>
            <a:ext cx="8209200" cy="3000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3"/>
          <p:cNvSpPr/>
          <p:nvPr/>
        </p:nvSpPr>
        <p:spPr>
          <a:xfrm>
            <a:off x="514350" y="1020430"/>
            <a:ext cx="1892400" cy="38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2" name="Google Shape;1092;p33"/>
          <p:cNvSpPr/>
          <p:nvPr/>
        </p:nvSpPr>
        <p:spPr>
          <a:xfrm>
            <a:off x="4662986" y="1015050"/>
            <a:ext cx="1892400" cy="38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3"/>
          <p:cNvSpPr/>
          <p:nvPr/>
        </p:nvSpPr>
        <p:spPr>
          <a:xfrm>
            <a:off x="2588720" y="1020430"/>
            <a:ext cx="1892400" cy="38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3"/>
          <p:cNvSpPr/>
          <p:nvPr/>
        </p:nvSpPr>
        <p:spPr>
          <a:xfrm>
            <a:off x="6737356" y="1016461"/>
            <a:ext cx="1892400" cy="38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5" name="Google Shape;1095;p33"/>
          <p:cNvGrpSpPr/>
          <p:nvPr/>
        </p:nvGrpSpPr>
        <p:grpSpPr>
          <a:xfrm rot="-172637">
            <a:off x="1021042" y="915468"/>
            <a:ext cx="800267" cy="261189"/>
            <a:chOff x="2120789" y="1339624"/>
            <a:chExt cx="1600437" cy="522346"/>
          </a:xfrm>
        </p:grpSpPr>
        <p:sp>
          <p:nvSpPr>
            <p:cNvPr id="1096" name="Google Shape;1096;p33"/>
            <p:cNvSpPr/>
            <p:nvPr/>
          </p:nvSpPr>
          <p:spPr>
            <a:xfrm>
              <a:off x="2120789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2120789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8" name="Google Shape;1098;p33"/>
          <p:cNvGrpSpPr/>
          <p:nvPr/>
        </p:nvGrpSpPr>
        <p:grpSpPr>
          <a:xfrm rot="-172637">
            <a:off x="3134964" y="884456"/>
            <a:ext cx="800267" cy="261189"/>
            <a:chOff x="6269531" y="1339624"/>
            <a:chExt cx="1600437" cy="522346"/>
          </a:xfrm>
        </p:grpSpPr>
        <p:sp>
          <p:nvSpPr>
            <p:cNvPr id="1099" name="Google Shape;1099;p33"/>
            <p:cNvSpPr/>
            <p:nvPr/>
          </p:nvSpPr>
          <p:spPr>
            <a:xfrm>
              <a:off x="6269531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6269531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33"/>
          <p:cNvGrpSpPr/>
          <p:nvPr/>
        </p:nvGrpSpPr>
        <p:grpSpPr>
          <a:xfrm rot="-172637">
            <a:off x="5209051" y="850427"/>
            <a:ext cx="800267" cy="261189"/>
            <a:chOff x="10418272" y="1339624"/>
            <a:chExt cx="1600437" cy="522346"/>
          </a:xfrm>
        </p:grpSpPr>
        <p:sp>
          <p:nvSpPr>
            <p:cNvPr id="1102" name="Google Shape;1102;p33"/>
            <p:cNvSpPr/>
            <p:nvPr/>
          </p:nvSpPr>
          <p:spPr>
            <a:xfrm>
              <a:off x="10418272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0418272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4" name="Google Shape;1104;p33"/>
          <p:cNvGrpSpPr/>
          <p:nvPr/>
        </p:nvGrpSpPr>
        <p:grpSpPr>
          <a:xfrm rot="-172637">
            <a:off x="7283422" y="872692"/>
            <a:ext cx="800267" cy="261189"/>
            <a:chOff x="14567014" y="1339624"/>
            <a:chExt cx="1600437" cy="522346"/>
          </a:xfrm>
        </p:grpSpPr>
        <p:sp>
          <p:nvSpPr>
            <p:cNvPr id="1105" name="Google Shape;1105;p33"/>
            <p:cNvSpPr/>
            <p:nvPr/>
          </p:nvSpPr>
          <p:spPr>
            <a:xfrm>
              <a:off x="14567014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4567014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33"/>
          <p:cNvGrpSpPr/>
          <p:nvPr/>
        </p:nvGrpSpPr>
        <p:grpSpPr>
          <a:xfrm>
            <a:off x="570289" y="916796"/>
            <a:ext cx="1718830" cy="3599299"/>
            <a:chOff x="-9016998" y="687735"/>
            <a:chExt cx="4583547" cy="9598128"/>
          </a:xfrm>
        </p:grpSpPr>
        <p:sp>
          <p:nvSpPr>
            <p:cNvPr id="1109" name="Google Shape;1109;p33"/>
            <p:cNvSpPr txBox="1"/>
            <p:nvPr/>
          </p:nvSpPr>
          <p:spPr>
            <a:xfrm>
              <a:off x="-9016998" y="687735"/>
              <a:ext cx="4419600" cy="689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Menu</a:t>
              </a:r>
              <a:endParaRPr sz="700" dirty="0">
                <a:solidFill>
                  <a:schemeClr val="dk1"/>
                </a:solidFill>
              </a:endParaRPr>
            </a:p>
          </p:txBody>
        </p:sp>
        <p:sp>
          <p:nvSpPr>
            <p:cNvPr id="1110" name="Google Shape;1110;p33"/>
            <p:cNvSpPr txBox="1"/>
            <p:nvPr/>
          </p:nvSpPr>
          <p:spPr>
            <a:xfrm>
              <a:off x="-8853051" y="8316093"/>
              <a:ext cx="4419600" cy="1969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Menampilkan pilihan menu berupa beberapa jenis bangun datar, atau juga dapat keluar aplikasi</a:t>
              </a:r>
              <a:endParaRPr sz="1000" dirty="0">
                <a:solidFill>
                  <a:schemeClr val="dk1"/>
                </a:solidFill>
              </a:endParaRPr>
            </a:p>
          </p:txBody>
        </p:sp>
      </p:grpSp>
      <p:sp>
        <p:nvSpPr>
          <p:cNvPr id="1123" name="Google Shape;1123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6" name="Google Shape;303;p12"/>
          <p:cNvSpPr txBox="1"/>
          <p:nvPr/>
        </p:nvSpPr>
        <p:spPr>
          <a:xfrm>
            <a:off x="514350" y="153866"/>
            <a:ext cx="8115300" cy="61555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dk1"/>
                </a:solidFill>
                <a:latin typeface="Mali"/>
                <a:cs typeface="Mali"/>
                <a:sym typeface="Mali"/>
              </a:rPr>
              <a:t>Fitur Aplikasi</a:t>
            </a:r>
            <a:endParaRPr sz="700" dirty="0">
              <a:solidFill>
                <a:schemeClr val="dk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42" t="18792" r="63598" b="35695"/>
          <a:stretch/>
        </p:blipFill>
        <p:spPr>
          <a:xfrm>
            <a:off x="784252" y="1314140"/>
            <a:ext cx="1352384" cy="23457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86" t="19373" r="48350" b="35694"/>
          <a:stretch/>
        </p:blipFill>
        <p:spPr>
          <a:xfrm>
            <a:off x="2858338" y="1355797"/>
            <a:ext cx="1344887" cy="23339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173" t="18907" r="33459" b="35578"/>
          <a:stretch/>
        </p:blipFill>
        <p:spPr>
          <a:xfrm>
            <a:off x="4952978" y="1355797"/>
            <a:ext cx="1336957" cy="23822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128" t="19141" r="18039" b="35927"/>
          <a:stretch/>
        </p:blipFill>
        <p:spPr>
          <a:xfrm>
            <a:off x="7002882" y="1387017"/>
            <a:ext cx="1361346" cy="2319773"/>
          </a:xfrm>
          <a:prstGeom prst="rect">
            <a:avLst/>
          </a:prstGeom>
        </p:spPr>
      </p:pic>
      <p:grpSp>
        <p:nvGrpSpPr>
          <p:cNvPr id="44" name="Google Shape;1107;p33"/>
          <p:cNvGrpSpPr/>
          <p:nvPr/>
        </p:nvGrpSpPr>
        <p:grpSpPr>
          <a:xfrm>
            <a:off x="2702107" y="873405"/>
            <a:ext cx="1657350" cy="3700791"/>
            <a:chOff x="-8853051" y="568661"/>
            <a:chExt cx="4419600" cy="9868772"/>
          </a:xfrm>
        </p:grpSpPr>
        <p:sp>
          <p:nvSpPr>
            <p:cNvPr id="45" name="Google Shape;1109;p33"/>
            <p:cNvSpPr txBox="1"/>
            <p:nvPr/>
          </p:nvSpPr>
          <p:spPr>
            <a:xfrm>
              <a:off x="-8853051" y="568661"/>
              <a:ext cx="4419600" cy="689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dk1"/>
                  </a:solidFill>
                  <a:latin typeface="Mali"/>
                  <a:cs typeface="Mali"/>
                  <a:sym typeface="Mali"/>
                </a:rPr>
                <a:t>Input</a:t>
              </a:r>
              <a:endParaRPr sz="700" dirty="0">
                <a:solidFill>
                  <a:schemeClr val="dk1"/>
                </a:solidFill>
              </a:endParaRPr>
            </a:p>
          </p:txBody>
        </p:sp>
        <p:sp>
          <p:nvSpPr>
            <p:cNvPr id="46" name="Google Shape;1110;p33"/>
            <p:cNvSpPr txBox="1"/>
            <p:nvPr/>
          </p:nvSpPr>
          <p:spPr>
            <a:xfrm>
              <a:off x="-8853051" y="8467663"/>
              <a:ext cx="4419600" cy="1969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Menampilkan tampilan untuk input nilai dari elemen bangun datar yang dipilih </a:t>
              </a:r>
              <a:endParaRPr sz="10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47" name="Google Shape;1107;p33"/>
          <p:cNvGrpSpPr/>
          <p:nvPr/>
        </p:nvGrpSpPr>
        <p:grpSpPr>
          <a:xfrm>
            <a:off x="4742343" y="858649"/>
            <a:ext cx="1758228" cy="3692333"/>
            <a:chOff x="-8820320" y="593933"/>
            <a:chExt cx="4688608" cy="9846218"/>
          </a:xfrm>
        </p:grpSpPr>
        <p:sp>
          <p:nvSpPr>
            <p:cNvPr id="48" name="Google Shape;1109;p33"/>
            <p:cNvSpPr txBox="1"/>
            <p:nvPr/>
          </p:nvSpPr>
          <p:spPr>
            <a:xfrm>
              <a:off x="-8820320" y="593933"/>
              <a:ext cx="4688608" cy="689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dk1"/>
                  </a:solidFill>
                  <a:latin typeface="Mali"/>
                  <a:cs typeface="Mali"/>
                  <a:sym typeface="Mali"/>
                </a:rPr>
                <a:t>Hasil</a:t>
              </a:r>
              <a:endParaRPr sz="700" dirty="0">
                <a:solidFill>
                  <a:schemeClr val="dk1"/>
                </a:solidFill>
              </a:endParaRPr>
            </a:p>
          </p:txBody>
        </p:sp>
        <p:sp>
          <p:nvSpPr>
            <p:cNvPr id="49" name="Google Shape;1110;p33"/>
            <p:cNvSpPr txBox="1"/>
            <p:nvPr/>
          </p:nvSpPr>
          <p:spPr>
            <a:xfrm>
              <a:off x="-8718547" y="8470381"/>
              <a:ext cx="4419600" cy="1969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Menampilkan hasil penghitungan dari luas dan keliling bangun datar yang dipilih.</a:t>
              </a:r>
              <a:endParaRPr sz="10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0" name="Google Shape;1107;p33"/>
          <p:cNvGrpSpPr/>
          <p:nvPr/>
        </p:nvGrpSpPr>
        <p:grpSpPr>
          <a:xfrm>
            <a:off x="6854880" y="871060"/>
            <a:ext cx="1657350" cy="3703383"/>
            <a:chOff x="-8853051" y="568842"/>
            <a:chExt cx="4419600" cy="9875685"/>
          </a:xfrm>
        </p:grpSpPr>
        <p:sp>
          <p:nvSpPr>
            <p:cNvPr id="51" name="Google Shape;1109;p33"/>
            <p:cNvSpPr txBox="1"/>
            <p:nvPr/>
          </p:nvSpPr>
          <p:spPr>
            <a:xfrm>
              <a:off x="-8853051" y="568842"/>
              <a:ext cx="4419600" cy="689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Menu 2</a:t>
              </a:r>
              <a:endParaRPr sz="700" dirty="0">
                <a:solidFill>
                  <a:schemeClr val="dk1"/>
                </a:solidFill>
              </a:endParaRPr>
            </a:p>
          </p:txBody>
        </p:sp>
        <p:sp>
          <p:nvSpPr>
            <p:cNvPr id="52" name="Google Shape;1110;p33"/>
            <p:cNvSpPr txBox="1"/>
            <p:nvPr/>
          </p:nvSpPr>
          <p:spPr>
            <a:xfrm>
              <a:off x="-8853051" y="8474757"/>
              <a:ext cx="4419600" cy="1969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Menampilkan pilihan untuk hitung lagi dengan bangun datar yang sama, atau kembali ke menu</a:t>
              </a:r>
              <a:endParaRPr sz="1000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24"/>
          <p:cNvGrpSpPr/>
          <p:nvPr/>
        </p:nvGrpSpPr>
        <p:grpSpPr>
          <a:xfrm rot="-5400000">
            <a:off x="2572802" y="1141154"/>
            <a:ext cx="2560627" cy="3891227"/>
            <a:chOff x="5145604" y="2282307"/>
            <a:chExt cx="5121255" cy="7782454"/>
          </a:xfrm>
        </p:grpSpPr>
        <p:sp>
          <p:nvSpPr>
            <p:cNvPr id="751" name="Google Shape;751;p24"/>
            <p:cNvSpPr/>
            <p:nvPr/>
          </p:nvSpPr>
          <p:spPr>
            <a:xfrm>
              <a:off x="5145604" y="2282307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5362062" y="2522562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5364672" y="2519958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4" name="Google Shape;754;p24"/>
          <p:cNvSpPr/>
          <p:nvPr/>
        </p:nvSpPr>
        <p:spPr>
          <a:xfrm>
            <a:off x="2115337" y="1140970"/>
            <a:ext cx="4913400" cy="2861700"/>
          </a:xfrm>
          <a:prstGeom prst="rect">
            <a:avLst/>
          </a:prstGeom>
          <a:solidFill>
            <a:srgbClr val="C7CFFB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4"/>
          <p:cNvSpPr txBox="1"/>
          <p:nvPr/>
        </p:nvSpPr>
        <p:spPr>
          <a:xfrm>
            <a:off x="2264558" y="1452751"/>
            <a:ext cx="460731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rgbClr val="323C79"/>
                </a:solidFill>
                <a:latin typeface="Mali"/>
                <a:ea typeface="Mali"/>
                <a:cs typeface="Mali"/>
                <a:sym typeface="Mali"/>
              </a:rPr>
              <a:t>Coding Java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rgbClr val="323C79"/>
                </a:solidFill>
                <a:latin typeface="Mali"/>
                <a:ea typeface="Mali"/>
                <a:cs typeface="Mali"/>
                <a:sym typeface="Mali"/>
              </a:rPr>
              <a:t>dan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rgbClr val="323C79"/>
                </a:solidFill>
                <a:latin typeface="Mali"/>
                <a:ea typeface="Mali"/>
                <a:cs typeface="Mali"/>
                <a:sym typeface="Mali"/>
              </a:rPr>
              <a:t>Running Program</a:t>
            </a:r>
            <a:endParaRPr sz="700" dirty="0"/>
          </a:p>
        </p:txBody>
      </p:sp>
      <p:grpSp>
        <p:nvGrpSpPr>
          <p:cNvPr id="756" name="Google Shape;756;p24"/>
          <p:cNvGrpSpPr/>
          <p:nvPr/>
        </p:nvGrpSpPr>
        <p:grpSpPr>
          <a:xfrm rot="-5400000">
            <a:off x="1459116" y="1382144"/>
            <a:ext cx="1312640" cy="428416"/>
            <a:chOff x="2918232" y="2764288"/>
            <a:chExt cx="2625280" cy="856832"/>
          </a:xfrm>
        </p:grpSpPr>
        <p:sp>
          <p:nvSpPr>
            <p:cNvPr id="757" name="Google Shape;757;p24"/>
            <p:cNvSpPr/>
            <p:nvPr/>
          </p:nvSpPr>
          <p:spPr>
            <a:xfrm>
              <a:off x="2918232" y="2764288"/>
              <a:ext cx="2625280" cy="856832"/>
            </a:xfrm>
            <a:custGeom>
              <a:avLst/>
              <a:gdLst/>
              <a:ahLst/>
              <a:cxnLst/>
              <a:rect l="l" t="t" r="r" b="b"/>
              <a:pathLst>
                <a:path w="2625280" h="856832" extrusionOk="0">
                  <a:moveTo>
                    <a:pt x="2624093" y="824388"/>
                  </a:moveTo>
                  <a:cubicBezTo>
                    <a:pt x="2599764" y="775359"/>
                    <a:pt x="2558667" y="730309"/>
                    <a:pt x="2515285" y="591712"/>
                  </a:cubicBezTo>
                  <a:cubicBezTo>
                    <a:pt x="2452939" y="385462"/>
                    <a:pt x="2448857" y="455931"/>
                    <a:pt x="2519012" y="315493"/>
                  </a:cubicBezTo>
                  <a:cubicBezTo>
                    <a:pt x="2629537" y="92211"/>
                    <a:pt x="2616612" y="93394"/>
                    <a:pt x="2566312" y="84843"/>
                  </a:cubicBezTo>
                  <a:cubicBezTo>
                    <a:pt x="2416857" y="59722"/>
                    <a:pt x="2227328" y="58512"/>
                    <a:pt x="2080974" y="46630"/>
                  </a:cubicBezTo>
                  <a:cubicBezTo>
                    <a:pt x="936994" y="-53861"/>
                    <a:pt x="649424" y="39920"/>
                    <a:pt x="17781" y="36213"/>
                  </a:cubicBezTo>
                  <a:cubicBezTo>
                    <a:pt x="-19260" y="36881"/>
                    <a:pt x="4289" y="81459"/>
                    <a:pt x="63263" y="292228"/>
                  </a:cubicBezTo>
                  <a:cubicBezTo>
                    <a:pt x="126483" y="520851"/>
                    <a:pt x="100638" y="376668"/>
                    <a:pt x="21763" y="778160"/>
                  </a:cubicBezTo>
                  <a:cubicBezTo>
                    <a:pt x="17813" y="802677"/>
                    <a:pt x="-2794" y="847064"/>
                    <a:pt x="35817" y="851546"/>
                  </a:cubicBezTo>
                  <a:cubicBezTo>
                    <a:pt x="606503" y="807127"/>
                    <a:pt x="1180243" y="866764"/>
                    <a:pt x="1752058" y="855349"/>
                  </a:cubicBezTo>
                  <a:cubicBezTo>
                    <a:pt x="2034740" y="850469"/>
                    <a:pt x="2317740" y="841112"/>
                    <a:pt x="2600395" y="851185"/>
                  </a:cubicBezTo>
                  <a:cubicBezTo>
                    <a:pt x="2615398" y="854113"/>
                    <a:pt x="2629527" y="839001"/>
                    <a:pt x="2624093" y="824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2918232" y="2764288"/>
              <a:ext cx="2625280" cy="856832"/>
            </a:xfrm>
            <a:custGeom>
              <a:avLst/>
              <a:gdLst/>
              <a:ahLst/>
              <a:cxnLst/>
              <a:rect l="l" t="t" r="r" b="b"/>
              <a:pathLst>
                <a:path w="2625280" h="856832" extrusionOk="0">
                  <a:moveTo>
                    <a:pt x="2624093" y="824388"/>
                  </a:moveTo>
                  <a:cubicBezTo>
                    <a:pt x="2599764" y="775359"/>
                    <a:pt x="2558667" y="730309"/>
                    <a:pt x="2515285" y="591712"/>
                  </a:cubicBezTo>
                  <a:cubicBezTo>
                    <a:pt x="2452939" y="385462"/>
                    <a:pt x="2448857" y="455931"/>
                    <a:pt x="2519012" y="315493"/>
                  </a:cubicBezTo>
                  <a:cubicBezTo>
                    <a:pt x="2629537" y="92211"/>
                    <a:pt x="2616612" y="93394"/>
                    <a:pt x="2566312" y="84843"/>
                  </a:cubicBezTo>
                  <a:cubicBezTo>
                    <a:pt x="2416857" y="59722"/>
                    <a:pt x="2227328" y="58512"/>
                    <a:pt x="2080974" y="46630"/>
                  </a:cubicBezTo>
                  <a:cubicBezTo>
                    <a:pt x="936994" y="-53861"/>
                    <a:pt x="649424" y="39920"/>
                    <a:pt x="17781" y="36213"/>
                  </a:cubicBezTo>
                  <a:cubicBezTo>
                    <a:pt x="-19260" y="36881"/>
                    <a:pt x="4289" y="81459"/>
                    <a:pt x="63263" y="292228"/>
                  </a:cubicBezTo>
                  <a:cubicBezTo>
                    <a:pt x="126483" y="520851"/>
                    <a:pt x="100638" y="376668"/>
                    <a:pt x="21763" y="778160"/>
                  </a:cubicBezTo>
                  <a:cubicBezTo>
                    <a:pt x="17813" y="802677"/>
                    <a:pt x="-2794" y="847064"/>
                    <a:pt x="35817" y="851546"/>
                  </a:cubicBezTo>
                  <a:cubicBezTo>
                    <a:pt x="606503" y="807127"/>
                    <a:pt x="1180243" y="866764"/>
                    <a:pt x="1752058" y="855349"/>
                  </a:cubicBezTo>
                  <a:cubicBezTo>
                    <a:pt x="2034740" y="850469"/>
                    <a:pt x="2317740" y="841112"/>
                    <a:pt x="2600395" y="851185"/>
                  </a:cubicBezTo>
                  <a:cubicBezTo>
                    <a:pt x="2615398" y="854113"/>
                    <a:pt x="2629527" y="839001"/>
                    <a:pt x="2624093" y="824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9" name="Google Shape;759;p24"/>
          <p:cNvGrpSpPr/>
          <p:nvPr/>
        </p:nvGrpSpPr>
        <p:grpSpPr>
          <a:xfrm rot="-98332">
            <a:off x="4898294" y="3787895"/>
            <a:ext cx="1312652" cy="428420"/>
            <a:chOff x="9796521" y="7575688"/>
            <a:chExt cx="2625280" cy="856832"/>
          </a:xfrm>
        </p:grpSpPr>
        <p:sp>
          <p:nvSpPr>
            <p:cNvPr id="760" name="Google Shape;760;p24"/>
            <p:cNvSpPr/>
            <p:nvPr/>
          </p:nvSpPr>
          <p:spPr>
            <a:xfrm>
              <a:off x="9796521" y="7575688"/>
              <a:ext cx="2625280" cy="856832"/>
            </a:xfrm>
            <a:custGeom>
              <a:avLst/>
              <a:gdLst/>
              <a:ahLst/>
              <a:cxnLst/>
              <a:rect l="l" t="t" r="r" b="b"/>
              <a:pathLst>
                <a:path w="2625280" h="856832" extrusionOk="0">
                  <a:moveTo>
                    <a:pt x="2624093" y="824388"/>
                  </a:moveTo>
                  <a:cubicBezTo>
                    <a:pt x="2599764" y="775359"/>
                    <a:pt x="2558667" y="730309"/>
                    <a:pt x="2515285" y="591712"/>
                  </a:cubicBezTo>
                  <a:cubicBezTo>
                    <a:pt x="2452939" y="385462"/>
                    <a:pt x="2448857" y="455931"/>
                    <a:pt x="2519012" y="315493"/>
                  </a:cubicBezTo>
                  <a:cubicBezTo>
                    <a:pt x="2629537" y="92211"/>
                    <a:pt x="2616612" y="93394"/>
                    <a:pt x="2566312" y="84843"/>
                  </a:cubicBezTo>
                  <a:cubicBezTo>
                    <a:pt x="2416857" y="59722"/>
                    <a:pt x="2227328" y="58512"/>
                    <a:pt x="2080974" y="46630"/>
                  </a:cubicBezTo>
                  <a:cubicBezTo>
                    <a:pt x="936994" y="-53861"/>
                    <a:pt x="649424" y="39920"/>
                    <a:pt x="17781" y="36213"/>
                  </a:cubicBezTo>
                  <a:cubicBezTo>
                    <a:pt x="-19260" y="36881"/>
                    <a:pt x="4289" y="81459"/>
                    <a:pt x="63263" y="292228"/>
                  </a:cubicBezTo>
                  <a:cubicBezTo>
                    <a:pt x="126483" y="520851"/>
                    <a:pt x="100638" y="376668"/>
                    <a:pt x="21763" y="778160"/>
                  </a:cubicBezTo>
                  <a:cubicBezTo>
                    <a:pt x="17813" y="802677"/>
                    <a:pt x="-2794" y="847064"/>
                    <a:pt x="35817" y="851546"/>
                  </a:cubicBezTo>
                  <a:cubicBezTo>
                    <a:pt x="606503" y="807127"/>
                    <a:pt x="1180243" y="866764"/>
                    <a:pt x="1752058" y="855349"/>
                  </a:cubicBezTo>
                  <a:cubicBezTo>
                    <a:pt x="2034740" y="850469"/>
                    <a:pt x="2317740" y="841112"/>
                    <a:pt x="2600395" y="851185"/>
                  </a:cubicBezTo>
                  <a:cubicBezTo>
                    <a:pt x="2615398" y="854113"/>
                    <a:pt x="2629527" y="839001"/>
                    <a:pt x="2624093" y="8243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9796521" y="7575688"/>
              <a:ext cx="2625280" cy="856832"/>
            </a:xfrm>
            <a:custGeom>
              <a:avLst/>
              <a:gdLst/>
              <a:ahLst/>
              <a:cxnLst/>
              <a:rect l="l" t="t" r="r" b="b"/>
              <a:pathLst>
                <a:path w="2625280" h="856832" extrusionOk="0">
                  <a:moveTo>
                    <a:pt x="2624093" y="824388"/>
                  </a:moveTo>
                  <a:cubicBezTo>
                    <a:pt x="2599764" y="775359"/>
                    <a:pt x="2558667" y="730309"/>
                    <a:pt x="2515285" y="591712"/>
                  </a:cubicBezTo>
                  <a:cubicBezTo>
                    <a:pt x="2452939" y="385462"/>
                    <a:pt x="2448857" y="455931"/>
                    <a:pt x="2519012" y="315493"/>
                  </a:cubicBezTo>
                  <a:cubicBezTo>
                    <a:pt x="2629537" y="92211"/>
                    <a:pt x="2616612" y="93394"/>
                    <a:pt x="2566312" y="84843"/>
                  </a:cubicBezTo>
                  <a:cubicBezTo>
                    <a:pt x="2416857" y="59722"/>
                    <a:pt x="2227328" y="58512"/>
                    <a:pt x="2080974" y="46630"/>
                  </a:cubicBezTo>
                  <a:cubicBezTo>
                    <a:pt x="936994" y="-53861"/>
                    <a:pt x="649424" y="39920"/>
                    <a:pt x="17781" y="36213"/>
                  </a:cubicBezTo>
                  <a:cubicBezTo>
                    <a:pt x="-19260" y="36881"/>
                    <a:pt x="4289" y="81459"/>
                    <a:pt x="63263" y="292228"/>
                  </a:cubicBezTo>
                  <a:cubicBezTo>
                    <a:pt x="126483" y="520851"/>
                    <a:pt x="100638" y="376668"/>
                    <a:pt x="21763" y="778160"/>
                  </a:cubicBezTo>
                  <a:cubicBezTo>
                    <a:pt x="17813" y="802677"/>
                    <a:pt x="-2794" y="847064"/>
                    <a:pt x="35817" y="851546"/>
                  </a:cubicBezTo>
                  <a:cubicBezTo>
                    <a:pt x="606503" y="807127"/>
                    <a:pt x="1180243" y="866764"/>
                    <a:pt x="1752058" y="855349"/>
                  </a:cubicBezTo>
                  <a:cubicBezTo>
                    <a:pt x="2034740" y="850469"/>
                    <a:pt x="2317740" y="841112"/>
                    <a:pt x="2600395" y="851185"/>
                  </a:cubicBezTo>
                  <a:cubicBezTo>
                    <a:pt x="2615398" y="854113"/>
                    <a:pt x="2629527" y="839001"/>
                    <a:pt x="2624093" y="8243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2" name="Google Shape;762;p24"/>
          <p:cNvGrpSpPr/>
          <p:nvPr/>
        </p:nvGrpSpPr>
        <p:grpSpPr>
          <a:xfrm>
            <a:off x="7236572" y="3425117"/>
            <a:ext cx="1174291" cy="1153976"/>
            <a:chOff x="-73343" y="4003684"/>
            <a:chExt cx="1174291" cy="1153976"/>
          </a:xfrm>
        </p:grpSpPr>
        <p:sp>
          <p:nvSpPr>
            <p:cNvPr id="763" name="Google Shape;763;p24"/>
            <p:cNvSpPr/>
            <p:nvPr/>
          </p:nvSpPr>
          <p:spPr>
            <a:xfrm>
              <a:off x="-73344" y="4003684"/>
              <a:ext cx="1174291" cy="1153976"/>
            </a:xfrm>
            <a:custGeom>
              <a:avLst/>
              <a:gdLst/>
              <a:ahLst/>
              <a:cxnLst/>
              <a:rect l="l" t="t" r="r" b="b"/>
              <a:pathLst>
                <a:path w="2348581" h="2307952" extrusionOk="0">
                  <a:moveTo>
                    <a:pt x="1156212" y="22"/>
                  </a:moveTo>
                  <a:cubicBezTo>
                    <a:pt x="1250765" y="-1885"/>
                    <a:pt x="1300907" y="122274"/>
                    <a:pt x="1326977" y="195519"/>
                  </a:cubicBezTo>
                  <a:cubicBezTo>
                    <a:pt x="1393709" y="383012"/>
                    <a:pt x="1485361" y="559219"/>
                    <a:pt x="1555182" y="745762"/>
                  </a:cubicBezTo>
                  <a:cubicBezTo>
                    <a:pt x="1558263" y="753987"/>
                    <a:pt x="1565999" y="759508"/>
                    <a:pt x="1574783" y="759637"/>
                  </a:cubicBezTo>
                  <a:cubicBezTo>
                    <a:pt x="1771994" y="762587"/>
                    <a:pt x="2103236" y="794159"/>
                    <a:pt x="2246697" y="810998"/>
                  </a:cubicBezTo>
                  <a:cubicBezTo>
                    <a:pt x="2513845" y="842437"/>
                    <a:pt x="2218631" y="1064720"/>
                    <a:pt x="1789696" y="1388369"/>
                  </a:cubicBezTo>
                  <a:cubicBezTo>
                    <a:pt x="1782528" y="1393778"/>
                    <a:pt x="1779503" y="1403144"/>
                    <a:pt x="1782145" y="1411725"/>
                  </a:cubicBezTo>
                  <a:cubicBezTo>
                    <a:pt x="2098483" y="2438799"/>
                    <a:pt x="2043889" y="2358187"/>
                    <a:pt x="1683477" y="2143456"/>
                  </a:cubicBezTo>
                  <a:cubicBezTo>
                    <a:pt x="1366252" y="1954407"/>
                    <a:pt x="1250210" y="1868233"/>
                    <a:pt x="1205897" y="1837098"/>
                  </a:cubicBezTo>
                  <a:cubicBezTo>
                    <a:pt x="1198258" y="1831730"/>
                    <a:pt x="1188033" y="1831938"/>
                    <a:pt x="1180615" y="1837606"/>
                  </a:cubicBezTo>
                  <a:cubicBezTo>
                    <a:pt x="1137590" y="1870499"/>
                    <a:pt x="1025118" y="1961275"/>
                    <a:pt x="715768" y="2162944"/>
                  </a:cubicBezTo>
                  <a:cubicBezTo>
                    <a:pt x="364302" y="2392017"/>
                    <a:pt x="313005" y="2474757"/>
                    <a:pt x="587685" y="1435783"/>
                  </a:cubicBezTo>
                  <a:cubicBezTo>
                    <a:pt x="589981" y="1427105"/>
                    <a:pt x="586581" y="1417864"/>
                    <a:pt x="579201" y="1412750"/>
                  </a:cubicBezTo>
                  <a:cubicBezTo>
                    <a:pt x="137570" y="1106633"/>
                    <a:pt x="-166368" y="896415"/>
                    <a:pt x="99297" y="854244"/>
                  </a:cubicBezTo>
                  <a:cubicBezTo>
                    <a:pt x="241965" y="831645"/>
                    <a:pt x="571664" y="786755"/>
                    <a:pt x="768598" y="775871"/>
                  </a:cubicBezTo>
                  <a:cubicBezTo>
                    <a:pt x="777373" y="775386"/>
                    <a:pt x="784878" y="769557"/>
                    <a:pt x="787625" y="761216"/>
                  </a:cubicBezTo>
                  <a:cubicBezTo>
                    <a:pt x="849872" y="572015"/>
                    <a:pt x="934348" y="392258"/>
                    <a:pt x="993468" y="202230"/>
                  </a:cubicBezTo>
                  <a:cubicBezTo>
                    <a:pt x="1016560" y="127997"/>
                    <a:pt x="1061659" y="1923"/>
                    <a:pt x="1156212" y="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4" name="Google Shape;764;p24"/>
            <p:cNvGrpSpPr/>
            <p:nvPr/>
          </p:nvGrpSpPr>
          <p:grpSpPr>
            <a:xfrm>
              <a:off x="78219" y="4171450"/>
              <a:ext cx="848074" cy="791875"/>
              <a:chOff x="156438" y="8342900"/>
              <a:chExt cx="1696147" cy="1583750"/>
            </a:xfrm>
          </p:grpSpPr>
          <p:sp>
            <p:nvSpPr>
              <p:cNvPr id="765" name="Google Shape;765;p24"/>
              <p:cNvSpPr/>
              <p:nvPr/>
            </p:nvSpPr>
            <p:spPr>
              <a:xfrm>
                <a:off x="996446" y="8342900"/>
                <a:ext cx="37934" cy="123423"/>
              </a:xfrm>
              <a:custGeom>
                <a:avLst/>
                <a:gdLst/>
                <a:ahLst/>
                <a:cxnLst/>
                <a:rect l="l" t="t" r="r" b="b"/>
                <a:pathLst>
                  <a:path w="37934" h="123423" extrusionOk="0">
                    <a:moveTo>
                      <a:pt x="14842" y="11"/>
                    </a:moveTo>
                    <a:cubicBezTo>
                      <a:pt x="-1466" y="1742"/>
                      <a:pt x="-371" y="17413"/>
                      <a:pt x="331" y="29825"/>
                    </a:cubicBezTo>
                    <a:cubicBezTo>
                      <a:pt x="4326" y="100679"/>
                      <a:pt x="368" y="124303"/>
                      <a:pt x="22892" y="123399"/>
                    </a:cubicBezTo>
                    <a:cubicBezTo>
                      <a:pt x="39925" y="121363"/>
                      <a:pt x="38359" y="105540"/>
                      <a:pt x="37403" y="92634"/>
                    </a:cubicBezTo>
                    <a:cubicBezTo>
                      <a:pt x="32142" y="21563"/>
                      <a:pt x="36267" y="-570"/>
                      <a:pt x="14842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1102008" y="8388859"/>
                <a:ext cx="40248" cy="59492"/>
              </a:xfrm>
              <a:custGeom>
                <a:avLst/>
                <a:gdLst/>
                <a:ahLst/>
                <a:cxnLst/>
                <a:rect l="l" t="t" r="r" b="b"/>
                <a:pathLst>
                  <a:path w="40248" h="59492" extrusionOk="0">
                    <a:moveTo>
                      <a:pt x="30513" y="4185"/>
                    </a:moveTo>
                    <a:cubicBezTo>
                      <a:pt x="22450" y="-1562"/>
                      <a:pt x="11670" y="-1839"/>
                      <a:pt x="5034" y="6179"/>
                    </a:cubicBezTo>
                    <a:cubicBezTo>
                      <a:pt x="-4933" y="18213"/>
                      <a:pt x="-278" y="58809"/>
                      <a:pt x="20598" y="59483"/>
                    </a:cubicBezTo>
                    <a:cubicBezTo>
                      <a:pt x="43602" y="60231"/>
                      <a:pt x="45736" y="15037"/>
                      <a:pt x="30513" y="41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24"/>
              <p:cNvSpPr/>
              <p:nvPr/>
            </p:nvSpPr>
            <p:spPr>
              <a:xfrm>
                <a:off x="889552" y="8372570"/>
                <a:ext cx="42254" cy="61645"/>
              </a:xfrm>
              <a:custGeom>
                <a:avLst/>
                <a:gdLst/>
                <a:ahLst/>
                <a:cxnLst/>
                <a:rect l="l" t="t" r="r" b="b"/>
                <a:pathLst>
                  <a:path w="42254" h="61645" extrusionOk="0">
                    <a:moveTo>
                      <a:pt x="33899" y="4614"/>
                    </a:moveTo>
                    <a:cubicBezTo>
                      <a:pt x="28117" y="-445"/>
                      <a:pt x="19346" y="-2019"/>
                      <a:pt x="11897" y="3349"/>
                    </a:cubicBezTo>
                    <a:cubicBezTo>
                      <a:pt x="-1141" y="12743"/>
                      <a:pt x="-7205" y="55020"/>
                      <a:pt x="13564" y="61025"/>
                    </a:cubicBezTo>
                    <a:cubicBezTo>
                      <a:pt x="36873" y="67759"/>
                      <a:pt x="52802" y="17769"/>
                      <a:pt x="33899" y="46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24"/>
              <p:cNvSpPr/>
              <p:nvPr/>
            </p:nvSpPr>
            <p:spPr>
              <a:xfrm>
                <a:off x="1711606" y="8885451"/>
                <a:ext cx="69815" cy="47081"/>
              </a:xfrm>
              <a:custGeom>
                <a:avLst/>
                <a:gdLst/>
                <a:ahLst/>
                <a:cxnLst/>
                <a:rect l="l" t="t" r="r" b="b"/>
                <a:pathLst>
                  <a:path w="69815" h="47081" extrusionOk="0">
                    <a:moveTo>
                      <a:pt x="69368" y="24116"/>
                    </a:moveTo>
                    <a:cubicBezTo>
                      <a:pt x="71026" y="16777"/>
                      <a:pt x="68061" y="8178"/>
                      <a:pt x="60773" y="3146"/>
                    </a:cubicBezTo>
                    <a:cubicBezTo>
                      <a:pt x="45842" y="-7165"/>
                      <a:pt x="-3114" y="9341"/>
                      <a:pt x="156" y="31285"/>
                    </a:cubicBezTo>
                    <a:cubicBezTo>
                      <a:pt x="4017" y="57185"/>
                      <a:pt x="66121" y="48710"/>
                      <a:pt x="69368" y="241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1724715" y="8964985"/>
                <a:ext cx="127870" cy="58150"/>
              </a:xfrm>
              <a:custGeom>
                <a:avLst/>
                <a:gdLst/>
                <a:ahLst/>
                <a:cxnLst/>
                <a:rect l="l" t="t" r="r" b="b"/>
                <a:pathLst>
                  <a:path w="127870" h="58150" extrusionOk="0">
                    <a:moveTo>
                      <a:pt x="127397" y="11472"/>
                    </a:moveTo>
                    <a:cubicBezTo>
                      <a:pt x="120686" y="-11487"/>
                      <a:pt x="95613" y="4179"/>
                      <a:pt x="26106" y="22186"/>
                    </a:cubicBezTo>
                    <a:cubicBezTo>
                      <a:pt x="13368" y="25486"/>
                      <a:pt x="-2925" y="28652"/>
                      <a:pt x="451" y="45911"/>
                    </a:cubicBezTo>
                    <a:cubicBezTo>
                      <a:pt x="6838" y="68825"/>
                      <a:pt x="28946" y="56371"/>
                      <a:pt x="102721" y="34750"/>
                    </a:cubicBezTo>
                    <a:cubicBezTo>
                      <a:pt x="114784" y="31214"/>
                      <a:pt x="130842" y="27979"/>
                      <a:pt x="127397" y="114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1795573" y="9064837"/>
                <a:ext cx="54163" cy="45503"/>
              </a:xfrm>
              <a:custGeom>
                <a:avLst/>
                <a:gdLst/>
                <a:ahLst/>
                <a:cxnLst/>
                <a:rect l="l" t="t" r="r" b="b"/>
                <a:pathLst>
                  <a:path w="54163" h="45503" extrusionOk="0">
                    <a:moveTo>
                      <a:pt x="41164" y="744"/>
                    </a:moveTo>
                    <a:cubicBezTo>
                      <a:pt x="26150" y="-4320"/>
                      <a:pt x="-5888" y="17486"/>
                      <a:pt x="942" y="35151"/>
                    </a:cubicBezTo>
                    <a:cubicBezTo>
                      <a:pt x="9523" y="57344"/>
                      <a:pt x="56562" y="40288"/>
                      <a:pt x="54068" y="17467"/>
                    </a:cubicBezTo>
                    <a:cubicBezTo>
                      <a:pt x="53740" y="10424"/>
                      <a:pt x="49172" y="3444"/>
                      <a:pt x="41164" y="7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>
                <a:off x="1531046" y="9707881"/>
                <a:ext cx="58342" cy="79439"/>
              </a:xfrm>
              <a:custGeom>
                <a:avLst/>
                <a:gdLst/>
                <a:ahLst/>
                <a:cxnLst/>
                <a:rect l="l" t="t" r="r" b="b"/>
                <a:pathLst>
                  <a:path w="58342" h="79439" extrusionOk="0">
                    <a:moveTo>
                      <a:pt x="8575" y="1747"/>
                    </a:moveTo>
                    <a:cubicBezTo>
                      <a:pt x="-8079" y="10905"/>
                      <a:pt x="3619" y="28768"/>
                      <a:pt x="9568" y="40774"/>
                    </a:cubicBezTo>
                    <a:cubicBezTo>
                      <a:pt x="16431" y="54617"/>
                      <a:pt x="29838" y="90391"/>
                      <a:pt x="51475" y="76151"/>
                    </a:cubicBezTo>
                    <a:cubicBezTo>
                      <a:pt x="68586" y="62852"/>
                      <a:pt x="49189" y="44056"/>
                      <a:pt x="42132" y="31215"/>
                    </a:cubicBezTo>
                    <a:cubicBezTo>
                      <a:pt x="35385" y="18937"/>
                      <a:pt x="27801" y="-6936"/>
                      <a:pt x="8575" y="17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1444082" y="9757674"/>
                <a:ext cx="67006" cy="104745"/>
              </a:xfrm>
              <a:custGeom>
                <a:avLst/>
                <a:gdLst/>
                <a:ahLst/>
                <a:cxnLst/>
                <a:rect l="l" t="t" r="r" b="b"/>
                <a:pathLst>
                  <a:path w="67006" h="104745" extrusionOk="0">
                    <a:moveTo>
                      <a:pt x="9133" y="1450"/>
                    </a:moveTo>
                    <a:cubicBezTo>
                      <a:pt x="-5110" y="8356"/>
                      <a:pt x="385" y="21862"/>
                      <a:pt x="5129" y="33078"/>
                    </a:cubicBezTo>
                    <a:cubicBezTo>
                      <a:pt x="29652" y="91068"/>
                      <a:pt x="40806" y="112426"/>
                      <a:pt x="59109" y="102340"/>
                    </a:cubicBezTo>
                    <a:cubicBezTo>
                      <a:pt x="77772" y="90057"/>
                      <a:pt x="58693" y="69996"/>
                      <a:pt x="49595" y="51302"/>
                    </a:cubicBezTo>
                    <a:cubicBezTo>
                      <a:pt x="36058" y="23491"/>
                      <a:pt x="30881" y="-7061"/>
                      <a:pt x="9133" y="14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>
                <a:off x="1351431" y="9784860"/>
                <a:ext cx="51697" cy="74378"/>
              </a:xfrm>
              <a:custGeom>
                <a:avLst/>
                <a:gdLst/>
                <a:ahLst/>
                <a:cxnLst/>
                <a:rect l="l" t="t" r="r" b="b"/>
                <a:pathLst>
                  <a:path w="51697" h="74378" extrusionOk="0">
                    <a:moveTo>
                      <a:pt x="51697" y="50371"/>
                    </a:moveTo>
                    <a:cubicBezTo>
                      <a:pt x="51628" y="50187"/>
                      <a:pt x="51554" y="50002"/>
                      <a:pt x="51485" y="49817"/>
                    </a:cubicBezTo>
                    <a:cubicBezTo>
                      <a:pt x="49748" y="39949"/>
                      <a:pt x="46474" y="36805"/>
                      <a:pt x="37209" y="10633"/>
                    </a:cubicBezTo>
                    <a:cubicBezTo>
                      <a:pt x="29977" y="-5610"/>
                      <a:pt x="8404" y="-2019"/>
                      <a:pt x="1643" y="13135"/>
                    </a:cubicBezTo>
                    <a:cubicBezTo>
                      <a:pt x="-6361" y="31091"/>
                      <a:pt x="16510" y="68959"/>
                      <a:pt x="34997" y="74379"/>
                    </a:cubicBezTo>
                    <a:lnTo>
                      <a:pt x="36581" y="73894"/>
                    </a:lnTo>
                    <a:cubicBezTo>
                      <a:pt x="46428" y="70875"/>
                      <a:pt x="52219" y="61302"/>
                      <a:pt x="51522" y="51031"/>
                    </a:cubicBezTo>
                    <a:cubicBezTo>
                      <a:pt x="51499" y="50657"/>
                      <a:pt x="51536" y="50431"/>
                      <a:pt x="51697" y="503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24"/>
              <p:cNvSpPr/>
              <p:nvPr/>
            </p:nvSpPr>
            <p:spPr>
              <a:xfrm>
                <a:off x="651417" y="9813477"/>
                <a:ext cx="64742" cy="78405"/>
              </a:xfrm>
              <a:custGeom>
                <a:avLst/>
                <a:gdLst/>
                <a:ahLst/>
                <a:cxnLst/>
                <a:rect l="l" t="t" r="r" b="b"/>
                <a:pathLst>
                  <a:path w="64742" h="78405" extrusionOk="0">
                    <a:moveTo>
                      <a:pt x="58081" y="3111"/>
                    </a:moveTo>
                    <a:cubicBezTo>
                      <a:pt x="42988" y="-6795"/>
                      <a:pt x="33488" y="9218"/>
                      <a:pt x="25457" y="19571"/>
                    </a:cubicBezTo>
                    <a:cubicBezTo>
                      <a:pt x="15615" y="32255"/>
                      <a:pt x="-14127" y="60629"/>
                      <a:pt x="8004" y="75696"/>
                    </a:cubicBezTo>
                    <a:cubicBezTo>
                      <a:pt x="27771" y="86995"/>
                      <a:pt x="38144" y="60089"/>
                      <a:pt x="46886" y="47742"/>
                    </a:cubicBezTo>
                    <a:cubicBezTo>
                      <a:pt x="55112" y="36119"/>
                      <a:pt x="75096" y="16298"/>
                      <a:pt x="58081" y="3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24"/>
              <p:cNvSpPr/>
              <p:nvPr/>
            </p:nvSpPr>
            <p:spPr>
              <a:xfrm>
                <a:off x="500279" y="9772695"/>
                <a:ext cx="109763" cy="153955"/>
              </a:xfrm>
              <a:custGeom>
                <a:avLst/>
                <a:gdLst/>
                <a:ahLst/>
                <a:cxnLst/>
                <a:rect l="l" t="t" r="r" b="b"/>
                <a:pathLst>
                  <a:path w="109763" h="153955" extrusionOk="0">
                    <a:moveTo>
                      <a:pt x="102317" y="2981"/>
                    </a:moveTo>
                    <a:cubicBezTo>
                      <a:pt x="83446" y="-7626"/>
                      <a:pt x="82938" y="5797"/>
                      <a:pt x="11205" y="114164"/>
                    </a:cubicBezTo>
                    <a:cubicBezTo>
                      <a:pt x="3682" y="125529"/>
                      <a:pt x="-7643" y="140082"/>
                      <a:pt x="7409" y="150976"/>
                    </a:cubicBezTo>
                    <a:cubicBezTo>
                      <a:pt x="24067" y="161145"/>
                      <a:pt x="33479" y="142963"/>
                      <a:pt x="41183" y="131280"/>
                    </a:cubicBezTo>
                    <a:cubicBezTo>
                      <a:pt x="60437" y="102075"/>
                      <a:pt x="79340" y="72570"/>
                      <a:pt x="97384" y="42599"/>
                    </a:cubicBezTo>
                    <a:cubicBezTo>
                      <a:pt x="104391" y="30958"/>
                      <a:pt x="118444" y="13792"/>
                      <a:pt x="102317" y="29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24"/>
              <p:cNvSpPr/>
              <p:nvPr/>
            </p:nvSpPr>
            <p:spPr>
              <a:xfrm>
                <a:off x="478174" y="9713033"/>
                <a:ext cx="63413" cy="64321"/>
              </a:xfrm>
              <a:custGeom>
                <a:avLst/>
                <a:gdLst/>
                <a:ahLst/>
                <a:cxnLst/>
                <a:rect l="l" t="t" r="r" b="b"/>
                <a:pathLst>
                  <a:path w="63413" h="64321" extrusionOk="0">
                    <a:moveTo>
                      <a:pt x="63357" y="19203"/>
                    </a:moveTo>
                    <a:cubicBezTo>
                      <a:pt x="62392" y="9824"/>
                      <a:pt x="55621" y="2651"/>
                      <a:pt x="47807" y="841"/>
                    </a:cubicBezTo>
                    <a:cubicBezTo>
                      <a:pt x="24054" y="-7232"/>
                      <a:pt x="-15382" y="45066"/>
                      <a:pt x="6283" y="61351"/>
                    </a:cubicBezTo>
                    <a:cubicBezTo>
                      <a:pt x="24862" y="75314"/>
                      <a:pt x="65130" y="36471"/>
                      <a:pt x="63357" y="19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24"/>
              <p:cNvSpPr/>
              <p:nvPr/>
            </p:nvSpPr>
            <p:spPr>
              <a:xfrm>
                <a:off x="276007" y="8910435"/>
                <a:ext cx="76970" cy="46114"/>
              </a:xfrm>
              <a:custGeom>
                <a:avLst/>
                <a:gdLst/>
                <a:ahLst/>
                <a:cxnLst/>
                <a:rect l="l" t="t" r="r" b="b"/>
                <a:pathLst>
                  <a:path w="76970" h="46114" extrusionOk="0">
                    <a:moveTo>
                      <a:pt x="67" y="24114"/>
                    </a:moveTo>
                    <a:cubicBezTo>
                      <a:pt x="2034" y="46381"/>
                      <a:pt x="58236" y="51967"/>
                      <a:pt x="70428" y="39859"/>
                    </a:cubicBezTo>
                    <a:cubicBezTo>
                      <a:pt x="78372" y="31971"/>
                      <a:pt x="78876" y="19789"/>
                      <a:pt x="73056" y="12321"/>
                    </a:cubicBezTo>
                    <a:cubicBezTo>
                      <a:pt x="61085" y="-7602"/>
                      <a:pt x="-2344" y="-3147"/>
                      <a:pt x="67" y="24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24"/>
              <p:cNvSpPr/>
              <p:nvPr/>
            </p:nvSpPr>
            <p:spPr>
              <a:xfrm>
                <a:off x="156438" y="9003684"/>
                <a:ext cx="186165" cy="36341"/>
              </a:xfrm>
              <a:custGeom>
                <a:avLst/>
                <a:gdLst/>
                <a:ahLst/>
                <a:cxnLst/>
                <a:rect l="l" t="t" r="r" b="b"/>
                <a:pathLst>
                  <a:path w="186165" h="36341" extrusionOk="0">
                    <a:moveTo>
                      <a:pt x="146796" y="2550"/>
                    </a:moveTo>
                    <a:cubicBezTo>
                      <a:pt x="109881" y="538"/>
                      <a:pt x="72865" y="-588"/>
                      <a:pt x="35899" y="316"/>
                    </a:cubicBezTo>
                    <a:cubicBezTo>
                      <a:pt x="21656" y="663"/>
                      <a:pt x="-55" y="-1027"/>
                      <a:pt x="0" y="19020"/>
                    </a:cubicBezTo>
                    <a:cubicBezTo>
                      <a:pt x="1617" y="38808"/>
                      <a:pt x="22612" y="35356"/>
                      <a:pt x="36758" y="35005"/>
                    </a:cubicBezTo>
                    <a:cubicBezTo>
                      <a:pt x="162568" y="31871"/>
                      <a:pt x="183901" y="46346"/>
                      <a:pt x="186164" y="21069"/>
                    </a:cubicBezTo>
                    <a:cubicBezTo>
                      <a:pt x="186385" y="353"/>
                      <a:pt x="160859" y="3317"/>
                      <a:pt x="146796" y="25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24"/>
              <p:cNvSpPr/>
              <p:nvPr/>
            </p:nvSpPr>
            <p:spPr>
              <a:xfrm>
                <a:off x="266415" y="9097942"/>
                <a:ext cx="65540" cy="43299"/>
              </a:xfrm>
              <a:custGeom>
                <a:avLst/>
                <a:gdLst/>
                <a:ahLst/>
                <a:cxnLst/>
                <a:rect l="l" t="t" r="r" b="b"/>
                <a:pathLst>
                  <a:path w="65540" h="43299" extrusionOk="0">
                    <a:moveTo>
                      <a:pt x="500" y="28850"/>
                    </a:moveTo>
                    <a:cubicBezTo>
                      <a:pt x="7622" y="56504"/>
                      <a:pt x="84112" y="41276"/>
                      <a:pt x="61311" y="10054"/>
                    </a:cubicBezTo>
                    <a:cubicBezTo>
                      <a:pt x="49317" y="-11295"/>
                      <a:pt x="-5804" y="4381"/>
                      <a:pt x="500" y="288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0" name="Google Shape;780;p24"/>
          <p:cNvGrpSpPr/>
          <p:nvPr/>
        </p:nvGrpSpPr>
        <p:grpSpPr>
          <a:xfrm rot="-889198">
            <a:off x="591687" y="173870"/>
            <a:ext cx="1229224" cy="1624942"/>
            <a:chOff x="374887" y="-596049"/>
            <a:chExt cx="2458281" cy="3249497"/>
          </a:xfrm>
        </p:grpSpPr>
        <p:sp>
          <p:nvSpPr>
            <p:cNvPr id="781" name="Google Shape;781;p24"/>
            <p:cNvSpPr/>
            <p:nvPr/>
          </p:nvSpPr>
          <p:spPr>
            <a:xfrm>
              <a:off x="753624" y="-508840"/>
              <a:ext cx="1691841" cy="2432101"/>
            </a:xfrm>
            <a:custGeom>
              <a:avLst/>
              <a:gdLst/>
              <a:ahLst/>
              <a:cxnLst/>
              <a:rect l="l" t="t" r="r" b="b"/>
              <a:pathLst>
                <a:path w="1691841" h="2432101" extrusionOk="0">
                  <a:moveTo>
                    <a:pt x="776802" y="1677"/>
                  </a:moveTo>
                  <a:cubicBezTo>
                    <a:pt x="972529" y="-11373"/>
                    <a:pt x="1172574" y="52031"/>
                    <a:pt x="1326486" y="181998"/>
                  </a:cubicBezTo>
                  <a:cubicBezTo>
                    <a:pt x="1474104" y="306656"/>
                    <a:pt x="1585199" y="475935"/>
                    <a:pt x="1642964" y="660110"/>
                  </a:cubicBezTo>
                  <a:cubicBezTo>
                    <a:pt x="1709377" y="871887"/>
                    <a:pt x="1707380" y="1103726"/>
                    <a:pt x="1641429" y="1315346"/>
                  </a:cubicBezTo>
                  <a:cubicBezTo>
                    <a:pt x="1629635" y="1353190"/>
                    <a:pt x="1616416" y="1390423"/>
                    <a:pt x="1602456" y="1427317"/>
                  </a:cubicBezTo>
                  <a:cubicBezTo>
                    <a:pt x="1535744" y="1603570"/>
                    <a:pt x="1451951" y="1772129"/>
                    <a:pt x="1424356" y="1963199"/>
                  </a:cubicBezTo>
                  <a:cubicBezTo>
                    <a:pt x="1412997" y="2041844"/>
                    <a:pt x="1414167" y="2119409"/>
                    <a:pt x="1411365" y="2198463"/>
                  </a:cubicBezTo>
                  <a:cubicBezTo>
                    <a:pt x="1405214" y="2371934"/>
                    <a:pt x="1189102" y="2399575"/>
                    <a:pt x="1050776" y="2417239"/>
                  </a:cubicBezTo>
                  <a:cubicBezTo>
                    <a:pt x="1023656" y="2420703"/>
                    <a:pt x="988915" y="2424245"/>
                    <a:pt x="950090" y="2426474"/>
                  </a:cubicBezTo>
                  <a:cubicBezTo>
                    <a:pt x="911338" y="2429769"/>
                    <a:pt x="876447" y="2431179"/>
                    <a:pt x="849112" y="2431595"/>
                  </a:cubicBezTo>
                  <a:cubicBezTo>
                    <a:pt x="709674" y="2433701"/>
                    <a:pt x="491833" y="2436964"/>
                    <a:pt x="461143" y="2266111"/>
                  </a:cubicBezTo>
                  <a:cubicBezTo>
                    <a:pt x="447157" y="2188253"/>
                    <a:pt x="437319" y="2111305"/>
                    <a:pt x="414920" y="2035065"/>
                  </a:cubicBezTo>
                  <a:cubicBezTo>
                    <a:pt x="360503" y="1849824"/>
                    <a:pt x="253654" y="1694842"/>
                    <a:pt x="162624" y="1529820"/>
                  </a:cubicBezTo>
                  <a:cubicBezTo>
                    <a:pt x="143566" y="1495277"/>
                    <a:pt x="125204" y="1460293"/>
                    <a:pt x="108162" y="1424497"/>
                  </a:cubicBezTo>
                  <a:cubicBezTo>
                    <a:pt x="12867" y="1224360"/>
                    <a:pt x="-21984" y="995160"/>
                    <a:pt x="13719" y="776117"/>
                  </a:cubicBezTo>
                  <a:cubicBezTo>
                    <a:pt x="57816" y="505570"/>
                    <a:pt x="217756" y="239417"/>
                    <a:pt x="459368" y="98142"/>
                  </a:cubicBezTo>
                  <a:cubicBezTo>
                    <a:pt x="557810" y="40593"/>
                    <a:pt x="666624" y="9021"/>
                    <a:pt x="776802" y="16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1457784" y="937970"/>
              <a:ext cx="373472" cy="1000316"/>
            </a:xfrm>
            <a:custGeom>
              <a:avLst/>
              <a:gdLst/>
              <a:ahLst/>
              <a:cxnLst/>
              <a:rect l="l" t="t" r="r" b="b"/>
              <a:pathLst>
                <a:path w="373472" h="1000316" extrusionOk="0">
                  <a:moveTo>
                    <a:pt x="334327" y="20676"/>
                  </a:moveTo>
                  <a:cubicBezTo>
                    <a:pt x="272622" y="-34513"/>
                    <a:pt x="226223" y="34103"/>
                    <a:pt x="181052" y="71680"/>
                  </a:cubicBezTo>
                  <a:cubicBezTo>
                    <a:pt x="150947" y="49408"/>
                    <a:pt x="130843" y="15263"/>
                    <a:pt x="90497" y="7054"/>
                  </a:cubicBezTo>
                  <a:cubicBezTo>
                    <a:pt x="56497" y="133"/>
                    <a:pt x="23753" y="16452"/>
                    <a:pt x="8707" y="47400"/>
                  </a:cubicBezTo>
                  <a:cubicBezTo>
                    <a:pt x="-7210" y="80136"/>
                    <a:pt x="625" y="115555"/>
                    <a:pt x="16717" y="146445"/>
                  </a:cubicBezTo>
                  <a:cubicBezTo>
                    <a:pt x="42050" y="195064"/>
                    <a:pt x="73175" y="236983"/>
                    <a:pt x="90686" y="289962"/>
                  </a:cubicBezTo>
                  <a:cubicBezTo>
                    <a:pt x="124685" y="392855"/>
                    <a:pt x="128821" y="503455"/>
                    <a:pt x="137306" y="610630"/>
                  </a:cubicBezTo>
                  <a:cubicBezTo>
                    <a:pt x="146890" y="731700"/>
                    <a:pt x="153412" y="853491"/>
                    <a:pt x="166761" y="974203"/>
                  </a:cubicBezTo>
                  <a:cubicBezTo>
                    <a:pt x="170883" y="1011475"/>
                    <a:pt x="226990" y="1007745"/>
                    <a:pt x="225052" y="970050"/>
                  </a:cubicBezTo>
                  <a:cubicBezTo>
                    <a:pt x="215839" y="790516"/>
                    <a:pt x="202574" y="607127"/>
                    <a:pt x="178926" y="428885"/>
                  </a:cubicBezTo>
                  <a:cubicBezTo>
                    <a:pt x="168880" y="353185"/>
                    <a:pt x="152820" y="277263"/>
                    <a:pt x="119321" y="208173"/>
                  </a:cubicBezTo>
                  <a:cubicBezTo>
                    <a:pt x="103007" y="174527"/>
                    <a:pt x="75438" y="144781"/>
                    <a:pt x="61953" y="110193"/>
                  </a:cubicBezTo>
                  <a:cubicBezTo>
                    <a:pt x="49794" y="88649"/>
                    <a:pt x="58051" y="73910"/>
                    <a:pt x="86713" y="65974"/>
                  </a:cubicBezTo>
                  <a:cubicBezTo>
                    <a:pt x="98404" y="72486"/>
                    <a:pt x="108593" y="80779"/>
                    <a:pt x="117273" y="90852"/>
                  </a:cubicBezTo>
                  <a:cubicBezTo>
                    <a:pt x="132436" y="105150"/>
                    <a:pt x="145518" y="119793"/>
                    <a:pt x="162222" y="132537"/>
                  </a:cubicBezTo>
                  <a:cubicBezTo>
                    <a:pt x="174446" y="141863"/>
                    <a:pt x="186989" y="141467"/>
                    <a:pt x="200084" y="134701"/>
                  </a:cubicBezTo>
                  <a:cubicBezTo>
                    <a:pt x="225312" y="121677"/>
                    <a:pt x="247016" y="77114"/>
                    <a:pt x="271159" y="69796"/>
                  </a:cubicBezTo>
                  <a:cubicBezTo>
                    <a:pt x="319970" y="55004"/>
                    <a:pt x="309411" y="146698"/>
                    <a:pt x="306153" y="173149"/>
                  </a:cubicBezTo>
                  <a:cubicBezTo>
                    <a:pt x="296413" y="252320"/>
                    <a:pt x="275691" y="328625"/>
                    <a:pt x="270209" y="408693"/>
                  </a:cubicBezTo>
                  <a:cubicBezTo>
                    <a:pt x="259429" y="566209"/>
                    <a:pt x="270762" y="727638"/>
                    <a:pt x="301530" y="882333"/>
                  </a:cubicBezTo>
                  <a:cubicBezTo>
                    <a:pt x="307545" y="912567"/>
                    <a:pt x="352357" y="911482"/>
                    <a:pt x="350732" y="878831"/>
                  </a:cubicBezTo>
                  <a:cubicBezTo>
                    <a:pt x="340120" y="665345"/>
                    <a:pt x="313689" y="459593"/>
                    <a:pt x="357052" y="247381"/>
                  </a:cubicBezTo>
                  <a:cubicBezTo>
                    <a:pt x="370882" y="179648"/>
                    <a:pt x="394582" y="74566"/>
                    <a:pt x="334327" y="20676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1331438" y="2294242"/>
              <a:ext cx="824311" cy="359206"/>
            </a:xfrm>
            <a:custGeom>
              <a:avLst/>
              <a:gdLst/>
              <a:ahLst/>
              <a:cxnLst/>
              <a:rect l="l" t="t" r="r" b="b"/>
              <a:pathLst>
                <a:path w="824311" h="359206" extrusionOk="0">
                  <a:moveTo>
                    <a:pt x="410555" y="69781"/>
                  </a:moveTo>
                  <a:cubicBezTo>
                    <a:pt x="426446" y="68182"/>
                    <a:pt x="442305" y="66297"/>
                    <a:pt x="458131" y="64114"/>
                  </a:cubicBezTo>
                  <a:cubicBezTo>
                    <a:pt x="520259" y="55541"/>
                    <a:pt x="583837" y="43902"/>
                    <a:pt x="643578" y="24444"/>
                  </a:cubicBezTo>
                  <a:cubicBezTo>
                    <a:pt x="688970" y="9658"/>
                    <a:pt x="749374" y="-16604"/>
                    <a:pt x="794103" y="14630"/>
                  </a:cubicBezTo>
                  <a:cubicBezTo>
                    <a:pt x="843499" y="49127"/>
                    <a:pt x="824721" y="99592"/>
                    <a:pt x="791775" y="143200"/>
                  </a:cubicBezTo>
                  <a:cubicBezTo>
                    <a:pt x="769746" y="172354"/>
                    <a:pt x="741390" y="198448"/>
                    <a:pt x="722839" y="214656"/>
                  </a:cubicBezTo>
                  <a:cubicBezTo>
                    <a:pt x="644417" y="283175"/>
                    <a:pt x="544603" y="353696"/>
                    <a:pt x="437461" y="358733"/>
                  </a:cubicBezTo>
                  <a:cubicBezTo>
                    <a:pt x="319115" y="364296"/>
                    <a:pt x="218820" y="320317"/>
                    <a:pt x="121977" y="257433"/>
                  </a:cubicBezTo>
                  <a:cubicBezTo>
                    <a:pt x="101314" y="244019"/>
                    <a:pt x="69544" y="222208"/>
                    <a:pt x="43607" y="196466"/>
                  </a:cubicBezTo>
                  <a:cubicBezTo>
                    <a:pt x="4809" y="157966"/>
                    <a:pt x="-20933" y="110672"/>
                    <a:pt x="23073" y="69521"/>
                  </a:cubicBezTo>
                  <a:cubicBezTo>
                    <a:pt x="62918" y="32262"/>
                    <a:pt x="126438" y="49705"/>
                    <a:pt x="173468" y="57914"/>
                  </a:cubicBezTo>
                  <a:cubicBezTo>
                    <a:pt x="235368" y="68708"/>
                    <a:pt x="299954" y="71230"/>
                    <a:pt x="362667" y="70912"/>
                  </a:cubicBezTo>
                  <a:cubicBezTo>
                    <a:pt x="378629" y="70827"/>
                    <a:pt x="394599" y="70450"/>
                    <a:pt x="410555" y="69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1196851" y="2107715"/>
              <a:ext cx="1050105" cy="380598"/>
            </a:xfrm>
            <a:custGeom>
              <a:avLst/>
              <a:gdLst/>
              <a:ahLst/>
              <a:cxnLst/>
              <a:rect l="l" t="t" r="r" b="b"/>
              <a:pathLst>
                <a:path w="1050105" h="380598" extrusionOk="0">
                  <a:moveTo>
                    <a:pt x="1013952" y="0"/>
                  </a:moveTo>
                  <a:cubicBezTo>
                    <a:pt x="1013952" y="0"/>
                    <a:pt x="850280" y="97758"/>
                    <a:pt x="496123" y="103100"/>
                  </a:cubicBezTo>
                  <a:cubicBezTo>
                    <a:pt x="141965" y="108442"/>
                    <a:pt x="39198" y="37928"/>
                    <a:pt x="39198" y="37928"/>
                  </a:cubicBezTo>
                  <a:cubicBezTo>
                    <a:pt x="39198" y="37928"/>
                    <a:pt x="-48177" y="113700"/>
                    <a:pt x="37976" y="253286"/>
                  </a:cubicBezTo>
                  <a:cubicBezTo>
                    <a:pt x="124129" y="392871"/>
                    <a:pt x="629923" y="421720"/>
                    <a:pt x="872719" y="319705"/>
                  </a:cubicBezTo>
                  <a:cubicBezTo>
                    <a:pt x="1157435" y="200085"/>
                    <a:pt x="1013952" y="0"/>
                    <a:pt x="1013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1182058" y="1900124"/>
              <a:ext cx="1050103" cy="380598"/>
            </a:xfrm>
            <a:custGeom>
              <a:avLst/>
              <a:gdLst/>
              <a:ahLst/>
              <a:cxnLst/>
              <a:rect l="l" t="t" r="r" b="b"/>
              <a:pathLst>
                <a:path w="1050103" h="380598" extrusionOk="0">
                  <a:moveTo>
                    <a:pt x="1013952" y="0"/>
                  </a:moveTo>
                  <a:cubicBezTo>
                    <a:pt x="1013952" y="0"/>
                    <a:pt x="850281" y="97758"/>
                    <a:pt x="496122" y="103100"/>
                  </a:cubicBezTo>
                  <a:cubicBezTo>
                    <a:pt x="141965" y="108442"/>
                    <a:pt x="39198" y="37928"/>
                    <a:pt x="39198" y="37928"/>
                  </a:cubicBezTo>
                  <a:cubicBezTo>
                    <a:pt x="39198" y="37928"/>
                    <a:pt x="-48177" y="113700"/>
                    <a:pt x="37976" y="253286"/>
                  </a:cubicBezTo>
                  <a:cubicBezTo>
                    <a:pt x="124129" y="392871"/>
                    <a:pt x="629923" y="421720"/>
                    <a:pt x="872719" y="319705"/>
                  </a:cubicBezTo>
                  <a:cubicBezTo>
                    <a:pt x="1157428" y="200085"/>
                    <a:pt x="1013952" y="0"/>
                    <a:pt x="1013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1168676" y="1725629"/>
              <a:ext cx="1050099" cy="367272"/>
            </a:xfrm>
            <a:custGeom>
              <a:avLst/>
              <a:gdLst/>
              <a:ahLst/>
              <a:cxnLst/>
              <a:rect l="l" t="t" r="r" b="b"/>
              <a:pathLst>
                <a:path w="1050099" h="367272" extrusionOk="0">
                  <a:moveTo>
                    <a:pt x="1034305" y="25473"/>
                  </a:moveTo>
                  <a:cubicBezTo>
                    <a:pt x="1025605" y="4040"/>
                    <a:pt x="1000773" y="-5761"/>
                    <a:pt x="979557" y="3474"/>
                  </a:cubicBezTo>
                  <a:cubicBezTo>
                    <a:pt x="914776" y="31673"/>
                    <a:pt x="757210" y="85836"/>
                    <a:pt x="496123" y="89774"/>
                  </a:cubicBezTo>
                  <a:cubicBezTo>
                    <a:pt x="242339" y="93602"/>
                    <a:pt x="117641" y="58482"/>
                    <a:pt x="67340" y="38263"/>
                  </a:cubicBezTo>
                  <a:cubicBezTo>
                    <a:pt x="47600" y="30328"/>
                    <a:pt x="24868" y="38575"/>
                    <a:pt x="15265" y="57546"/>
                  </a:cubicBezTo>
                  <a:cubicBezTo>
                    <a:pt x="-2343" y="92322"/>
                    <a:pt x="-15042" y="154056"/>
                    <a:pt x="37977" y="239960"/>
                  </a:cubicBezTo>
                  <a:cubicBezTo>
                    <a:pt x="124130" y="379545"/>
                    <a:pt x="629924" y="408394"/>
                    <a:pt x="872720" y="306380"/>
                  </a:cubicBezTo>
                  <a:cubicBezTo>
                    <a:pt x="1079950" y="219313"/>
                    <a:pt x="1060326" y="89618"/>
                    <a:pt x="1034305" y="25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1578008" y="-355725"/>
              <a:ext cx="780058" cy="1239267"/>
            </a:xfrm>
            <a:custGeom>
              <a:avLst/>
              <a:gdLst/>
              <a:ahLst/>
              <a:cxnLst/>
              <a:rect l="l" t="t" r="r" b="b"/>
              <a:pathLst>
                <a:path w="780058" h="1239267" extrusionOk="0">
                  <a:moveTo>
                    <a:pt x="736823" y="1103122"/>
                  </a:moveTo>
                  <a:cubicBezTo>
                    <a:pt x="722070" y="1137879"/>
                    <a:pt x="702778" y="1171167"/>
                    <a:pt x="675462" y="1197144"/>
                  </a:cubicBezTo>
                  <a:cubicBezTo>
                    <a:pt x="620656" y="1249266"/>
                    <a:pt x="539470" y="1257961"/>
                    <a:pt x="488845" y="1195038"/>
                  </a:cubicBezTo>
                  <a:cubicBezTo>
                    <a:pt x="445742" y="1141343"/>
                    <a:pt x="443083" y="1066546"/>
                    <a:pt x="431125" y="1001783"/>
                  </a:cubicBezTo>
                  <a:cubicBezTo>
                    <a:pt x="418153" y="931542"/>
                    <a:pt x="398849" y="862484"/>
                    <a:pt x="373659" y="795648"/>
                  </a:cubicBezTo>
                  <a:cubicBezTo>
                    <a:pt x="323287" y="661977"/>
                    <a:pt x="249371" y="537092"/>
                    <a:pt x="155545" y="429293"/>
                  </a:cubicBezTo>
                  <a:cubicBezTo>
                    <a:pt x="116838" y="384827"/>
                    <a:pt x="74607" y="342869"/>
                    <a:pt x="43208" y="292976"/>
                  </a:cubicBezTo>
                  <a:cubicBezTo>
                    <a:pt x="11809" y="243084"/>
                    <a:pt x="-8217" y="182883"/>
                    <a:pt x="3279" y="125075"/>
                  </a:cubicBezTo>
                  <a:cubicBezTo>
                    <a:pt x="21465" y="33640"/>
                    <a:pt x="117443" y="-2215"/>
                    <a:pt x="201652" y="105"/>
                  </a:cubicBezTo>
                  <a:cubicBezTo>
                    <a:pt x="350128" y="4200"/>
                    <a:pt x="457907" y="116346"/>
                    <a:pt x="541219" y="226752"/>
                  </a:cubicBezTo>
                  <a:cubicBezTo>
                    <a:pt x="631560" y="346470"/>
                    <a:pt x="700183" y="482611"/>
                    <a:pt x="741940" y="626668"/>
                  </a:cubicBezTo>
                  <a:cubicBezTo>
                    <a:pt x="786349" y="779888"/>
                    <a:pt x="799653" y="948472"/>
                    <a:pt x="739658" y="1096286"/>
                  </a:cubicBezTo>
                  <a:cubicBezTo>
                    <a:pt x="738734" y="1098567"/>
                    <a:pt x="737785" y="1100848"/>
                    <a:pt x="736823" y="11031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2013280" y="997873"/>
              <a:ext cx="172352" cy="245333"/>
            </a:xfrm>
            <a:custGeom>
              <a:avLst/>
              <a:gdLst/>
              <a:ahLst/>
              <a:cxnLst/>
              <a:rect l="l" t="t" r="r" b="b"/>
              <a:pathLst>
                <a:path w="172352" h="245333" extrusionOk="0">
                  <a:moveTo>
                    <a:pt x="153022" y="24230"/>
                  </a:moveTo>
                  <a:cubicBezTo>
                    <a:pt x="118178" y="-18716"/>
                    <a:pt x="56206" y="164"/>
                    <a:pt x="28448" y="43909"/>
                  </a:cubicBezTo>
                  <a:cubicBezTo>
                    <a:pt x="2277" y="85151"/>
                    <a:pt x="-4557" y="142343"/>
                    <a:pt x="2745" y="189948"/>
                  </a:cubicBezTo>
                  <a:cubicBezTo>
                    <a:pt x="16777" y="281376"/>
                    <a:pt x="95127" y="243760"/>
                    <a:pt x="130792" y="190377"/>
                  </a:cubicBezTo>
                  <a:cubicBezTo>
                    <a:pt x="146527" y="166824"/>
                    <a:pt x="161241" y="142018"/>
                    <a:pt x="168276" y="114585"/>
                  </a:cubicBezTo>
                  <a:cubicBezTo>
                    <a:pt x="175312" y="87153"/>
                    <a:pt x="173888" y="56497"/>
                    <a:pt x="158887" y="32470"/>
                  </a:cubicBezTo>
                  <a:cubicBezTo>
                    <a:pt x="157034" y="29507"/>
                    <a:pt x="155071" y="26764"/>
                    <a:pt x="153022" y="242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2510477" y="-432265"/>
              <a:ext cx="257971" cy="281366"/>
            </a:xfrm>
            <a:custGeom>
              <a:avLst/>
              <a:gdLst/>
              <a:ahLst/>
              <a:cxnLst/>
              <a:rect l="l" t="t" r="r" b="b"/>
              <a:pathLst>
                <a:path w="257971" h="281366" extrusionOk="0">
                  <a:moveTo>
                    <a:pt x="215282" y="7684"/>
                  </a:moveTo>
                  <a:cubicBezTo>
                    <a:pt x="140228" y="84879"/>
                    <a:pt x="71383" y="169529"/>
                    <a:pt x="4119" y="253502"/>
                  </a:cubicBezTo>
                  <a:cubicBezTo>
                    <a:pt x="-10713" y="272018"/>
                    <a:pt x="18131" y="291931"/>
                    <a:pt x="33404" y="274890"/>
                  </a:cubicBezTo>
                  <a:cubicBezTo>
                    <a:pt x="103009" y="197221"/>
                    <a:pt x="177088" y="124614"/>
                    <a:pt x="249697" y="49927"/>
                  </a:cubicBezTo>
                  <a:cubicBezTo>
                    <a:pt x="273885" y="25049"/>
                    <a:pt x="239723" y="-17461"/>
                    <a:pt x="215282" y="7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2651568" y="89"/>
              <a:ext cx="181600" cy="115677"/>
            </a:xfrm>
            <a:custGeom>
              <a:avLst/>
              <a:gdLst/>
              <a:ahLst/>
              <a:cxnLst/>
              <a:rect l="l" t="t" r="r" b="b"/>
              <a:pathLst>
                <a:path w="181600" h="115677" extrusionOk="0">
                  <a:moveTo>
                    <a:pt x="158614" y="1612"/>
                  </a:moveTo>
                  <a:cubicBezTo>
                    <a:pt x="111435" y="25470"/>
                    <a:pt x="60367" y="42679"/>
                    <a:pt x="13974" y="67531"/>
                  </a:cubicBezTo>
                  <a:cubicBezTo>
                    <a:pt x="-14473" y="82771"/>
                    <a:pt x="4566" y="125925"/>
                    <a:pt x="34866" y="113440"/>
                  </a:cubicBezTo>
                  <a:cubicBezTo>
                    <a:pt x="84295" y="93072"/>
                    <a:pt x="131071" y="58374"/>
                    <a:pt x="175455" y="28745"/>
                  </a:cubicBezTo>
                  <a:cubicBezTo>
                    <a:pt x="190663" y="18587"/>
                    <a:pt x="174811" y="-6577"/>
                    <a:pt x="158614" y="16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2603549" y="476752"/>
              <a:ext cx="161554" cy="66416"/>
            </a:xfrm>
            <a:custGeom>
              <a:avLst/>
              <a:gdLst/>
              <a:ahLst/>
              <a:cxnLst/>
              <a:rect l="l" t="t" r="r" b="b"/>
              <a:pathLst>
                <a:path w="161554" h="66416" extrusionOk="0">
                  <a:moveTo>
                    <a:pt x="147743" y="34302"/>
                  </a:moveTo>
                  <a:cubicBezTo>
                    <a:pt x="107684" y="26581"/>
                    <a:pt x="70127" y="14168"/>
                    <a:pt x="31537" y="1319"/>
                  </a:cubicBezTo>
                  <a:cubicBezTo>
                    <a:pt x="2960" y="-8195"/>
                    <a:pt x="-13705" y="36596"/>
                    <a:pt x="14710" y="44551"/>
                  </a:cubicBezTo>
                  <a:cubicBezTo>
                    <a:pt x="56843" y="56340"/>
                    <a:pt x="100967" y="62339"/>
                    <a:pt x="144466" y="66329"/>
                  </a:cubicBezTo>
                  <a:cubicBezTo>
                    <a:pt x="165403" y="68246"/>
                    <a:pt x="167809" y="38169"/>
                    <a:pt x="147743" y="343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2538007" y="943785"/>
              <a:ext cx="208763" cy="112581"/>
            </a:xfrm>
            <a:custGeom>
              <a:avLst/>
              <a:gdLst/>
              <a:ahLst/>
              <a:cxnLst/>
              <a:rect l="l" t="t" r="r" b="b"/>
              <a:pathLst>
                <a:path w="208763" h="112581" extrusionOk="0">
                  <a:moveTo>
                    <a:pt x="198532" y="79721"/>
                  </a:moveTo>
                  <a:cubicBezTo>
                    <a:pt x="144090" y="54069"/>
                    <a:pt x="90226" y="26260"/>
                    <a:pt x="35056" y="2279"/>
                  </a:cubicBezTo>
                  <a:cubicBezTo>
                    <a:pt x="4099" y="-11181"/>
                    <a:pt x="-15498" y="38855"/>
                    <a:pt x="16024" y="51177"/>
                  </a:cubicBezTo>
                  <a:cubicBezTo>
                    <a:pt x="71943" y="73033"/>
                    <a:pt x="129623" y="91257"/>
                    <a:pt x="186198" y="111410"/>
                  </a:cubicBezTo>
                  <a:cubicBezTo>
                    <a:pt x="207011" y="118825"/>
                    <a:pt x="218188" y="88982"/>
                    <a:pt x="198532" y="797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2385937" y="1429100"/>
              <a:ext cx="280358" cy="268393"/>
            </a:xfrm>
            <a:custGeom>
              <a:avLst/>
              <a:gdLst/>
              <a:ahLst/>
              <a:cxnLst/>
              <a:rect l="l" t="t" r="r" b="b"/>
              <a:pathLst>
                <a:path w="280358" h="268393" extrusionOk="0">
                  <a:moveTo>
                    <a:pt x="276601" y="242149"/>
                  </a:moveTo>
                  <a:cubicBezTo>
                    <a:pt x="207282" y="164453"/>
                    <a:pt x="133529" y="90865"/>
                    <a:pt x="64314" y="13046"/>
                  </a:cubicBezTo>
                  <a:cubicBezTo>
                    <a:pt x="29482" y="-26117"/>
                    <a:pt x="-26853" y="32244"/>
                    <a:pt x="14644" y="65363"/>
                  </a:cubicBezTo>
                  <a:cubicBezTo>
                    <a:pt x="96057" y="130340"/>
                    <a:pt x="173471" y="200068"/>
                    <a:pt x="254767" y="265155"/>
                  </a:cubicBezTo>
                  <a:cubicBezTo>
                    <a:pt x="268851" y="276425"/>
                    <a:pt x="288722" y="255732"/>
                    <a:pt x="276601" y="242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570334" y="1301460"/>
              <a:ext cx="282363" cy="256287"/>
            </a:xfrm>
            <a:custGeom>
              <a:avLst/>
              <a:gdLst/>
              <a:ahLst/>
              <a:cxnLst/>
              <a:rect l="l" t="t" r="r" b="b"/>
              <a:pathLst>
                <a:path w="282363" h="256287" extrusionOk="0">
                  <a:moveTo>
                    <a:pt x="223766" y="9472"/>
                  </a:moveTo>
                  <a:cubicBezTo>
                    <a:pt x="151540" y="83677"/>
                    <a:pt x="74418" y="152833"/>
                    <a:pt x="4286" y="229105"/>
                  </a:cubicBezTo>
                  <a:cubicBezTo>
                    <a:pt x="-9862" y="244495"/>
                    <a:pt x="14267" y="264076"/>
                    <a:pt x="29567" y="253080"/>
                  </a:cubicBezTo>
                  <a:cubicBezTo>
                    <a:pt x="112072" y="193790"/>
                    <a:pt x="188381" y="126733"/>
                    <a:pt x="269131" y="65155"/>
                  </a:cubicBezTo>
                  <a:cubicBezTo>
                    <a:pt x="306733" y="36481"/>
                    <a:pt x="255464" y="-23095"/>
                    <a:pt x="223766" y="9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25691" y="970656"/>
              <a:ext cx="136188" cy="101363"/>
            </a:xfrm>
            <a:custGeom>
              <a:avLst/>
              <a:gdLst/>
              <a:ahLst/>
              <a:cxnLst/>
              <a:rect l="l" t="t" r="r" b="b"/>
              <a:pathLst>
                <a:path w="136188" h="101363" extrusionOk="0">
                  <a:moveTo>
                    <a:pt x="97253" y="3478"/>
                  </a:moveTo>
                  <a:cubicBezTo>
                    <a:pt x="81134" y="11718"/>
                    <a:pt x="69053" y="26640"/>
                    <a:pt x="54820" y="37883"/>
                  </a:cubicBezTo>
                  <a:cubicBezTo>
                    <a:pt x="40509" y="49192"/>
                    <a:pt x="24878" y="59181"/>
                    <a:pt x="9383" y="68780"/>
                  </a:cubicBezTo>
                  <a:cubicBezTo>
                    <a:pt x="-9317" y="80354"/>
                    <a:pt x="2270" y="107423"/>
                    <a:pt x="23655" y="100137"/>
                  </a:cubicBezTo>
                  <a:cubicBezTo>
                    <a:pt x="41770" y="93963"/>
                    <a:pt x="59040" y="86535"/>
                    <a:pt x="76453" y="78652"/>
                  </a:cubicBezTo>
                  <a:cubicBezTo>
                    <a:pt x="93111" y="71106"/>
                    <a:pt x="114249" y="64822"/>
                    <a:pt x="127280" y="51869"/>
                  </a:cubicBezTo>
                  <a:cubicBezTo>
                    <a:pt x="148763" y="30507"/>
                    <a:pt x="128502" y="-12490"/>
                    <a:pt x="97253" y="3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374887" y="365177"/>
              <a:ext cx="189976" cy="66338"/>
            </a:xfrm>
            <a:custGeom>
              <a:avLst/>
              <a:gdLst/>
              <a:ahLst/>
              <a:cxnLst/>
              <a:rect l="l" t="t" r="r" b="b"/>
              <a:pathLst>
                <a:path w="189976" h="66338" extrusionOk="0">
                  <a:moveTo>
                    <a:pt x="164452" y="0"/>
                  </a:moveTo>
                  <a:cubicBezTo>
                    <a:pt x="114353" y="117"/>
                    <a:pt x="57056" y="15838"/>
                    <a:pt x="9233" y="30610"/>
                  </a:cubicBezTo>
                  <a:cubicBezTo>
                    <a:pt x="-6951" y="35608"/>
                    <a:pt x="358" y="58420"/>
                    <a:pt x="14155" y="60636"/>
                  </a:cubicBezTo>
                  <a:cubicBezTo>
                    <a:pt x="63194" y="68500"/>
                    <a:pt x="125862" y="69656"/>
                    <a:pt x="173451" y="54904"/>
                  </a:cubicBezTo>
                  <a:cubicBezTo>
                    <a:pt x="200389" y="46546"/>
                    <a:pt x="192262" y="-65"/>
                    <a:pt x="164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568710" y="-172846"/>
              <a:ext cx="112868" cy="65422"/>
            </a:xfrm>
            <a:custGeom>
              <a:avLst/>
              <a:gdLst/>
              <a:ahLst/>
              <a:cxnLst/>
              <a:rect l="l" t="t" r="r" b="b"/>
              <a:pathLst>
                <a:path w="112868" h="65422" extrusionOk="0">
                  <a:moveTo>
                    <a:pt x="90750" y="14790"/>
                  </a:moveTo>
                  <a:cubicBezTo>
                    <a:pt x="68383" y="10650"/>
                    <a:pt x="47712" y="13457"/>
                    <a:pt x="26841" y="2006"/>
                  </a:cubicBezTo>
                  <a:cubicBezTo>
                    <a:pt x="12464" y="-5884"/>
                    <a:pt x="-9760" y="11085"/>
                    <a:pt x="4694" y="25331"/>
                  </a:cubicBezTo>
                  <a:cubicBezTo>
                    <a:pt x="27868" y="48162"/>
                    <a:pt x="58617" y="68764"/>
                    <a:pt x="92376" y="64968"/>
                  </a:cubicBezTo>
                  <a:cubicBezTo>
                    <a:pt x="122389" y="61589"/>
                    <a:pt x="117357" y="19709"/>
                    <a:pt x="90750" y="147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682962" y="-596049"/>
              <a:ext cx="274730" cy="235424"/>
            </a:xfrm>
            <a:custGeom>
              <a:avLst/>
              <a:gdLst/>
              <a:ahLst/>
              <a:cxnLst/>
              <a:rect l="l" t="t" r="r" b="b"/>
              <a:pathLst>
                <a:path w="274730" h="235424" extrusionOk="0">
                  <a:moveTo>
                    <a:pt x="251545" y="163611"/>
                  </a:moveTo>
                  <a:cubicBezTo>
                    <a:pt x="230159" y="157820"/>
                    <a:pt x="211778" y="137628"/>
                    <a:pt x="194508" y="124240"/>
                  </a:cubicBezTo>
                  <a:cubicBezTo>
                    <a:pt x="174247" y="108532"/>
                    <a:pt x="153993" y="92824"/>
                    <a:pt x="133733" y="77116"/>
                  </a:cubicBezTo>
                  <a:cubicBezTo>
                    <a:pt x="99817" y="50814"/>
                    <a:pt x="62170" y="12854"/>
                    <a:pt x="20407" y="649"/>
                  </a:cubicBezTo>
                  <a:cubicBezTo>
                    <a:pt x="8567" y="-2815"/>
                    <a:pt x="-4457" y="8135"/>
                    <a:pt x="1486" y="20653"/>
                  </a:cubicBezTo>
                  <a:cubicBezTo>
                    <a:pt x="21837" y="63559"/>
                    <a:pt x="69869" y="97256"/>
                    <a:pt x="104226" y="129309"/>
                  </a:cubicBezTo>
                  <a:cubicBezTo>
                    <a:pt x="140157" y="162825"/>
                    <a:pt x="179013" y="213250"/>
                    <a:pt x="224743" y="232442"/>
                  </a:cubicBezTo>
                  <a:cubicBezTo>
                    <a:pt x="269432" y="251198"/>
                    <a:pt x="296721" y="175842"/>
                    <a:pt x="251545" y="1636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5" name="Google Shape;825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4"/>
          <p:cNvSpPr/>
          <p:nvPr/>
        </p:nvSpPr>
        <p:spPr>
          <a:xfrm>
            <a:off x="0" y="0"/>
            <a:ext cx="9144000" cy="14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4"/>
          <p:cNvSpPr txBox="1"/>
          <p:nvPr/>
        </p:nvSpPr>
        <p:spPr>
          <a:xfrm>
            <a:off x="698250" y="418650"/>
            <a:ext cx="774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Main.java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432" name="Google Shape;43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5" name="Picture 24" descr="A screenshot of a computer&#10;&#10;Description automatically generated with medium confidenc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10" t="5516" r="31753" b="10101"/>
          <a:stretch/>
        </p:blipFill>
        <p:spPr bwMode="auto">
          <a:xfrm>
            <a:off x="77974" y="1587795"/>
            <a:ext cx="2516372" cy="282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A screenshot of a computer&#10;&#10;Description automatically generated with medium confidenc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48" t="6152" r="19231" b="10100"/>
          <a:stretch/>
        </p:blipFill>
        <p:spPr bwMode="auto">
          <a:xfrm>
            <a:off x="2626250" y="1605514"/>
            <a:ext cx="3246474" cy="279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A screenshot of a computer&#10;&#10;Description automatically generated with medium confidenc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67" t="5940" r="20542" b="10736"/>
          <a:stretch/>
        </p:blipFill>
        <p:spPr bwMode="auto">
          <a:xfrm>
            <a:off x="5911711" y="1612603"/>
            <a:ext cx="3161414" cy="278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and Orange Cute Illustrative Scrapbook Elementary Math Creative Presentation">
  <a:themeElements>
    <a:clrScheme name="Custom 347">
      <a:dk1>
        <a:srgbClr val="323C79"/>
      </a:dk1>
      <a:lt1>
        <a:srgbClr val="FFFFFF"/>
      </a:lt1>
      <a:dk2>
        <a:srgbClr val="FFF1ED"/>
      </a:dk2>
      <a:lt2>
        <a:srgbClr val="C7CFFB"/>
      </a:lt2>
      <a:accent1>
        <a:srgbClr val="F08A6B"/>
      </a:accent1>
      <a:accent2>
        <a:srgbClr val="F2E281"/>
      </a:accent2>
      <a:accent3>
        <a:srgbClr val="9FA4C0"/>
      </a:accent3>
      <a:accent4>
        <a:srgbClr val="7077A1"/>
      </a:accent4>
      <a:accent5>
        <a:srgbClr val="F6F6F6"/>
      </a:accent5>
      <a:accent6>
        <a:srgbClr val="FFFFFF"/>
      </a:accent6>
      <a:hlink>
        <a:srgbClr val="F08A6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279</Words>
  <Application>Microsoft Office PowerPoint</Application>
  <PresentationFormat>On-screen Show (16:9)</PresentationFormat>
  <Paragraphs>71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Mali</vt:lpstr>
      <vt:lpstr>Times New Roman</vt:lpstr>
      <vt:lpstr>Calibri</vt:lpstr>
      <vt:lpstr>Blue and Orange Cute Illustrative Scrapbook Elementary Math Creative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20</cp:revision>
  <dcterms:modified xsi:type="dcterms:W3CDTF">2023-01-08T07:07:39Z</dcterms:modified>
</cp:coreProperties>
</file>